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5.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16.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17.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18.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19.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20.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21.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22.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7"/>
  </p:notesMasterIdLst>
  <p:handoutMasterIdLst>
    <p:handoutMasterId r:id="rId38"/>
  </p:handoutMasterIdLst>
  <p:sldIdLst>
    <p:sldId id="257" r:id="rId2"/>
    <p:sldId id="258" r:id="rId3"/>
    <p:sldId id="266" r:id="rId4"/>
    <p:sldId id="259" r:id="rId5"/>
    <p:sldId id="265" r:id="rId6"/>
    <p:sldId id="300" r:id="rId7"/>
    <p:sldId id="307" r:id="rId8"/>
    <p:sldId id="264" r:id="rId9"/>
    <p:sldId id="269" r:id="rId10"/>
    <p:sldId id="268" r:id="rId11"/>
    <p:sldId id="260" r:id="rId12"/>
    <p:sldId id="270" r:id="rId13"/>
    <p:sldId id="280" r:id="rId14"/>
    <p:sldId id="296" r:id="rId15"/>
    <p:sldId id="295" r:id="rId16"/>
    <p:sldId id="299" r:id="rId17"/>
    <p:sldId id="308" r:id="rId18"/>
    <p:sldId id="282" r:id="rId19"/>
    <p:sldId id="286" r:id="rId20"/>
    <p:sldId id="301" r:id="rId21"/>
    <p:sldId id="302" r:id="rId22"/>
    <p:sldId id="279" r:id="rId23"/>
    <p:sldId id="287" r:id="rId24"/>
    <p:sldId id="261" r:id="rId25"/>
    <p:sldId id="290" r:id="rId26"/>
    <p:sldId id="303" r:id="rId27"/>
    <p:sldId id="304" r:id="rId28"/>
    <p:sldId id="306" r:id="rId29"/>
    <p:sldId id="292" r:id="rId30"/>
    <p:sldId id="267" r:id="rId31"/>
    <p:sldId id="309" r:id="rId32"/>
    <p:sldId id="310" r:id="rId33"/>
    <p:sldId id="311" r:id="rId34"/>
    <p:sldId id="294" r:id="rId35"/>
    <p:sldId id="293" r:id="rId36"/>
  </p:sldIdLst>
  <p:sldSz cx="9144000" cy="6858000" type="screen4x3"/>
  <p:notesSz cx="6805613" cy="99441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D5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463" autoAdjust="0"/>
    <p:restoredTop sz="71833" autoAdjust="0"/>
  </p:normalViewPr>
  <p:slideViewPr>
    <p:cSldViewPr>
      <p:cViewPr varScale="1">
        <p:scale>
          <a:sx n="83" d="100"/>
          <a:sy n="83" d="100"/>
        </p:scale>
        <p:origin x="2046" y="96"/>
      </p:cViewPr>
      <p:guideLst>
        <p:guide orient="horz" pos="2160"/>
        <p:guide pos="2880"/>
      </p:guideLst>
    </p:cSldViewPr>
  </p:slideViewPr>
  <p:outlineViewPr>
    <p:cViewPr>
      <p:scale>
        <a:sx n="33" d="100"/>
        <a:sy n="33" d="100"/>
      </p:scale>
      <p:origin x="0" y="3168"/>
    </p:cViewPr>
  </p:outlineViewPr>
  <p:notesTextViewPr>
    <p:cViewPr>
      <p:scale>
        <a:sx n="1" d="1"/>
        <a:sy n="1" d="1"/>
      </p:scale>
      <p:origin x="0" y="0"/>
    </p:cViewPr>
  </p:notesTextViewPr>
  <p:notesViewPr>
    <p:cSldViewPr>
      <p:cViewPr varScale="1">
        <p:scale>
          <a:sx n="76" d="100"/>
          <a:sy n="76" d="100"/>
        </p:scale>
        <p:origin x="2184"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6">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7">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8">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9">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10">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1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1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015D7A3-E6E2-498B-9726-8B9AE9918B96}" type="doc">
      <dgm:prSet loTypeId="urn:microsoft.com/office/officeart/2008/layout/HorizontalMultiLevelHierarchy" loCatId="hierarchy" qsTypeId="urn:microsoft.com/office/officeart/2005/8/quickstyle/simple1#1" qsCatId="simple" csTypeId="urn:microsoft.com/office/officeart/2005/8/colors/accent1_2#1" csCatId="accent1" phldr="1"/>
      <dgm:spPr/>
      <dgm:t>
        <a:bodyPr/>
        <a:lstStyle/>
        <a:p>
          <a:endParaRPr lang="en-GB"/>
        </a:p>
      </dgm:t>
    </dgm:pt>
    <dgm:pt modelId="{F910E33D-5080-4C53-9DB9-D295369AAA67}">
      <dgm:prSet phldrT="[Text]"/>
      <dgm:spPr/>
      <dgm:t>
        <a:bodyPr/>
        <a:lstStyle/>
        <a:p>
          <a:r>
            <a:rPr lang="fr-CH" dirty="0" smtClean="0"/>
            <a:t>DEFINITION </a:t>
          </a:r>
          <a:endParaRPr lang="en-GB" dirty="0"/>
        </a:p>
      </dgm:t>
    </dgm:pt>
    <dgm:pt modelId="{066549E7-872D-4467-8793-9DBE03921FB0}" type="parTrans" cxnId="{ABA5B351-0D09-4BAF-82A1-14F9AFA93049}">
      <dgm:prSet/>
      <dgm:spPr/>
      <dgm:t>
        <a:bodyPr/>
        <a:lstStyle/>
        <a:p>
          <a:endParaRPr lang="en-GB"/>
        </a:p>
      </dgm:t>
    </dgm:pt>
    <dgm:pt modelId="{7464318B-CDBF-4218-8AFD-2864FE5FBBBE}" type="sibTrans" cxnId="{ABA5B351-0D09-4BAF-82A1-14F9AFA93049}">
      <dgm:prSet/>
      <dgm:spPr/>
      <dgm:t>
        <a:bodyPr/>
        <a:lstStyle/>
        <a:p>
          <a:endParaRPr lang="en-GB"/>
        </a:p>
      </dgm:t>
    </dgm:pt>
    <dgm:pt modelId="{D356C6E1-2A1B-4904-9F7E-32086D505FB3}">
      <dgm:prSet phldrT="[Text]" custT="1"/>
      <dgm:spPr/>
      <dgm:t>
        <a:bodyPr/>
        <a:lstStyle/>
        <a:p>
          <a:r>
            <a:rPr lang="en-US" sz="2400" noProof="0" dirty="0" smtClean="0"/>
            <a:t>Encompasses: rape, sexual slavery, forced pregnancy, forced sterilization, forced abortion, etc.</a:t>
          </a:r>
          <a:endParaRPr lang="en-US" sz="2400" noProof="0" dirty="0"/>
        </a:p>
      </dgm:t>
    </dgm:pt>
    <dgm:pt modelId="{8DD7C248-1FA6-4584-803F-68FA0931E035}" type="parTrans" cxnId="{35B66AD9-B659-4E0E-83BF-DBD96E76986E}">
      <dgm:prSet/>
      <dgm:spPr/>
      <dgm:t>
        <a:bodyPr/>
        <a:lstStyle/>
        <a:p>
          <a:endParaRPr lang="en-GB"/>
        </a:p>
      </dgm:t>
    </dgm:pt>
    <dgm:pt modelId="{4C066660-178C-46BD-9D03-709C809BD524}" type="sibTrans" cxnId="{35B66AD9-B659-4E0E-83BF-DBD96E76986E}">
      <dgm:prSet/>
      <dgm:spPr/>
      <dgm:t>
        <a:bodyPr/>
        <a:lstStyle/>
        <a:p>
          <a:endParaRPr lang="en-GB"/>
        </a:p>
      </dgm:t>
    </dgm:pt>
    <dgm:pt modelId="{A2257E2C-5132-460A-9E0B-02323A5B4292}">
      <dgm:prSet custT="1"/>
      <dgm:spPr/>
      <dgm:t>
        <a:bodyPr/>
        <a:lstStyle/>
        <a:p>
          <a:r>
            <a:rPr lang="en-US" sz="2400" noProof="0" smtClean="0"/>
            <a:t>An act of a sexual nature imposed by </a:t>
          </a:r>
          <a:r>
            <a:rPr lang="en-US" sz="2400" b="1" noProof="0" smtClean="0"/>
            <a:t>force</a:t>
          </a:r>
          <a:r>
            <a:rPr lang="en-US" sz="2400" noProof="0" smtClean="0"/>
            <a:t>, </a:t>
          </a:r>
          <a:r>
            <a:rPr lang="en-US" sz="2400" b="1" noProof="0" smtClean="0"/>
            <a:t>threat</a:t>
          </a:r>
          <a:r>
            <a:rPr lang="en-US" sz="2400" noProof="0" smtClean="0"/>
            <a:t> of force or </a:t>
          </a:r>
          <a:r>
            <a:rPr lang="en-US" sz="2400" b="1" noProof="0" smtClean="0"/>
            <a:t>coercion</a:t>
          </a:r>
        </a:p>
      </dgm:t>
    </dgm:pt>
    <dgm:pt modelId="{6EE82268-3179-4476-9292-5EED984FD246}" type="parTrans" cxnId="{DC521312-1FCD-4FB4-B696-B4BB9519DFC6}">
      <dgm:prSet/>
      <dgm:spPr/>
      <dgm:t>
        <a:bodyPr/>
        <a:lstStyle/>
        <a:p>
          <a:endParaRPr lang="en-GB"/>
        </a:p>
      </dgm:t>
    </dgm:pt>
    <dgm:pt modelId="{D1CF44E3-7036-4437-AF55-C891D2790781}" type="sibTrans" cxnId="{DC521312-1FCD-4FB4-B696-B4BB9519DFC6}">
      <dgm:prSet/>
      <dgm:spPr/>
      <dgm:t>
        <a:bodyPr/>
        <a:lstStyle/>
        <a:p>
          <a:endParaRPr lang="en-GB"/>
        </a:p>
      </dgm:t>
    </dgm:pt>
    <dgm:pt modelId="{62A86BCE-D793-43B6-9F57-074ED0C0F9AE}">
      <dgm:prSet custT="1"/>
      <dgm:spPr/>
      <dgm:t>
        <a:bodyPr/>
        <a:lstStyle/>
        <a:p>
          <a:r>
            <a:rPr lang="en-US" sz="2400" noProof="0" smtClean="0"/>
            <a:t>Victims can be women, men, girls and boys</a:t>
          </a:r>
        </a:p>
      </dgm:t>
    </dgm:pt>
    <dgm:pt modelId="{8BFBBFB4-EB5C-498C-A799-E5153BF791C7}" type="parTrans" cxnId="{1BA8D7EC-AFE8-4183-B8B0-004C1B93F93A}">
      <dgm:prSet/>
      <dgm:spPr/>
      <dgm:t>
        <a:bodyPr/>
        <a:lstStyle/>
        <a:p>
          <a:endParaRPr lang="en-GB"/>
        </a:p>
      </dgm:t>
    </dgm:pt>
    <dgm:pt modelId="{13327273-CC7B-40B7-8862-B92AE7C518E3}" type="sibTrans" cxnId="{1BA8D7EC-AFE8-4183-B8B0-004C1B93F93A}">
      <dgm:prSet/>
      <dgm:spPr/>
      <dgm:t>
        <a:bodyPr/>
        <a:lstStyle/>
        <a:p>
          <a:endParaRPr lang="en-GB"/>
        </a:p>
      </dgm:t>
    </dgm:pt>
    <dgm:pt modelId="{6B7363EA-9B2D-4EF2-8DE6-3E2319DC19EC}" type="pres">
      <dgm:prSet presAssocID="{1015D7A3-E6E2-498B-9726-8B9AE9918B96}" presName="Name0" presStyleCnt="0">
        <dgm:presLayoutVars>
          <dgm:chPref val="1"/>
          <dgm:dir/>
          <dgm:animOne val="branch"/>
          <dgm:animLvl val="lvl"/>
          <dgm:resizeHandles val="exact"/>
        </dgm:presLayoutVars>
      </dgm:prSet>
      <dgm:spPr/>
      <dgm:t>
        <a:bodyPr/>
        <a:lstStyle/>
        <a:p>
          <a:endParaRPr lang="en-GB"/>
        </a:p>
      </dgm:t>
    </dgm:pt>
    <dgm:pt modelId="{990C7F33-9377-40FD-A110-155B34F213C5}" type="pres">
      <dgm:prSet presAssocID="{F910E33D-5080-4C53-9DB9-D295369AAA67}" presName="root1" presStyleCnt="0"/>
      <dgm:spPr/>
    </dgm:pt>
    <dgm:pt modelId="{EE850C89-FF12-4D40-9EE7-FDB7665F183B}" type="pres">
      <dgm:prSet presAssocID="{F910E33D-5080-4C53-9DB9-D295369AAA67}" presName="LevelOneTextNode" presStyleLbl="node0" presStyleIdx="0" presStyleCnt="1" custScaleX="95183">
        <dgm:presLayoutVars>
          <dgm:chPref val="3"/>
        </dgm:presLayoutVars>
      </dgm:prSet>
      <dgm:spPr/>
      <dgm:t>
        <a:bodyPr/>
        <a:lstStyle/>
        <a:p>
          <a:endParaRPr lang="en-GB"/>
        </a:p>
      </dgm:t>
    </dgm:pt>
    <dgm:pt modelId="{D7697C02-5158-4CC6-B21D-23BD085E0123}" type="pres">
      <dgm:prSet presAssocID="{F910E33D-5080-4C53-9DB9-D295369AAA67}" presName="level2hierChild" presStyleCnt="0"/>
      <dgm:spPr/>
    </dgm:pt>
    <dgm:pt modelId="{DC6C38F3-AE32-4970-B5C6-CAF27ACE0BCA}" type="pres">
      <dgm:prSet presAssocID="{6EE82268-3179-4476-9292-5EED984FD246}" presName="conn2-1" presStyleLbl="parChTrans1D2" presStyleIdx="0" presStyleCnt="3"/>
      <dgm:spPr/>
      <dgm:t>
        <a:bodyPr/>
        <a:lstStyle/>
        <a:p>
          <a:endParaRPr lang="en-GB"/>
        </a:p>
      </dgm:t>
    </dgm:pt>
    <dgm:pt modelId="{BDBC2C4F-A81D-4D39-B140-311736C16795}" type="pres">
      <dgm:prSet presAssocID="{6EE82268-3179-4476-9292-5EED984FD246}" presName="connTx" presStyleLbl="parChTrans1D2" presStyleIdx="0" presStyleCnt="3"/>
      <dgm:spPr/>
      <dgm:t>
        <a:bodyPr/>
        <a:lstStyle/>
        <a:p>
          <a:endParaRPr lang="en-GB"/>
        </a:p>
      </dgm:t>
    </dgm:pt>
    <dgm:pt modelId="{2997BBA9-C111-4301-909E-9B49BBE9650A}" type="pres">
      <dgm:prSet presAssocID="{A2257E2C-5132-460A-9E0B-02323A5B4292}" presName="root2" presStyleCnt="0"/>
      <dgm:spPr/>
    </dgm:pt>
    <dgm:pt modelId="{CDDE188F-CB8C-4845-82B9-2AB659730794}" type="pres">
      <dgm:prSet presAssocID="{A2257E2C-5132-460A-9E0B-02323A5B4292}" presName="LevelTwoTextNode" presStyleLbl="node2" presStyleIdx="0" presStyleCnt="3" custScaleX="166285" custScaleY="183756">
        <dgm:presLayoutVars>
          <dgm:chPref val="3"/>
        </dgm:presLayoutVars>
      </dgm:prSet>
      <dgm:spPr/>
      <dgm:t>
        <a:bodyPr/>
        <a:lstStyle/>
        <a:p>
          <a:endParaRPr lang="en-GB"/>
        </a:p>
      </dgm:t>
    </dgm:pt>
    <dgm:pt modelId="{E17B4055-F353-4393-86EE-569BC20349D3}" type="pres">
      <dgm:prSet presAssocID="{A2257E2C-5132-460A-9E0B-02323A5B4292}" presName="level3hierChild" presStyleCnt="0"/>
      <dgm:spPr/>
    </dgm:pt>
    <dgm:pt modelId="{F8BCD096-9070-4B15-8159-8F58C0F1A153}" type="pres">
      <dgm:prSet presAssocID="{8BFBBFB4-EB5C-498C-A799-E5153BF791C7}" presName="conn2-1" presStyleLbl="parChTrans1D2" presStyleIdx="1" presStyleCnt="3"/>
      <dgm:spPr/>
      <dgm:t>
        <a:bodyPr/>
        <a:lstStyle/>
        <a:p>
          <a:endParaRPr lang="en-GB"/>
        </a:p>
      </dgm:t>
    </dgm:pt>
    <dgm:pt modelId="{62A37978-4604-4BA6-954B-040ABA1C2635}" type="pres">
      <dgm:prSet presAssocID="{8BFBBFB4-EB5C-498C-A799-E5153BF791C7}" presName="connTx" presStyleLbl="parChTrans1D2" presStyleIdx="1" presStyleCnt="3"/>
      <dgm:spPr/>
      <dgm:t>
        <a:bodyPr/>
        <a:lstStyle/>
        <a:p>
          <a:endParaRPr lang="en-GB"/>
        </a:p>
      </dgm:t>
    </dgm:pt>
    <dgm:pt modelId="{62EF81B6-70E5-4043-B3E5-E68B8098CAAC}" type="pres">
      <dgm:prSet presAssocID="{62A86BCE-D793-43B6-9F57-074ED0C0F9AE}" presName="root2" presStyleCnt="0"/>
      <dgm:spPr/>
    </dgm:pt>
    <dgm:pt modelId="{0C7FAB7C-8D0E-428D-93A3-E23063D6BA97}" type="pres">
      <dgm:prSet presAssocID="{62A86BCE-D793-43B6-9F57-074ED0C0F9AE}" presName="LevelTwoTextNode" presStyleLbl="node2" presStyleIdx="1" presStyleCnt="3" custScaleX="168280" custScaleY="135877">
        <dgm:presLayoutVars>
          <dgm:chPref val="3"/>
        </dgm:presLayoutVars>
      </dgm:prSet>
      <dgm:spPr/>
      <dgm:t>
        <a:bodyPr/>
        <a:lstStyle/>
        <a:p>
          <a:endParaRPr lang="en-GB"/>
        </a:p>
      </dgm:t>
    </dgm:pt>
    <dgm:pt modelId="{13F8A01A-C735-48E3-8C7A-C3C4C47E254E}" type="pres">
      <dgm:prSet presAssocID="{62A86BCE-D793-43B6-9F57-074ED0C0F9AE}" presName="level3hierChild" presStyleCnt="0"/>
      <dgm:spPr/>
    </dgm:pt>
    <dgm:pt modelId="{43AED21C-BD1C-48CF-841B-ECBCBC58894D}" type="pres">
      <dgm:prSet presAssocID="{8DD7C248-1FA6-4584-803F-68FA0931E035}" presName="conn2-1" presStyleLbl="parChTrans1D2" presStyleIdx="2" presStyleCnt="3"/>
      <dgm:spPr/>
      <dgm:t>
        <a:bodyPr/>
        <a:lstStyle/>
        <a:p>
          <a:endParaRPr lang="en-GB"/>
        </a:p>
      </dgm:t>
    </dgm:pt>
    <dgm:pt modelId="{547B4480-E897-43BF-AFD1-5C649E719F66}" type="pres">
      <dgm:prSet presAssocID="{8DD7C248-1FA6-4584-803F-68FA0931E035}" presName="connTx" presStyleLbl="parChTrans1D2" presStyleIdx="2" presStyleCnt="3"/>
      <dgm:spPr/>
      <dgm:t>
        <a:bodyPr/>
        <a:lstStyle/>
        <a:p>
          <a:endParaRPr lang="en-GB"/>
        </a:p>
      </dgm:t>
    </dgm:pt>
    <dgm:pt modelId="{8B0A55AF-38CF-4CCF-9988-155E5D0B58EE}" type="pres">
      <dgm:prSet presAssocID="{D356C6E1-2A1B-4904-9F7E-32086D505FB3}" presName="root2" presStyleCnt="0"/>
      <dgm:spPr/>
    </dgm:pt>
    <dgm:pt modelId="{267266FE-B2D6-40A9-9D99-F1A58E235F49}" type="pres">
      <dgm:prSet presAssocID="{D356C6E1-2A1B-4904-9F7E-32086D505FB3}" presName="LevelTwoTextNode" presStyleLbl="node2" presStyleIdx="2" presStyleCnt="3" custScaleX="166771" custScaleY="306325">
        <dgm:presLayoutVars>
          <dgm:chPref val="3"/>
        </dgm:presLayoutVars>
      </dgm:prSet>
      <dgm:spPr/>
      <dgm:t>
        <a:bodyPr/>
        <a:lstStyle/>
        <a:p>
          <a:endParaRPr lang="en-GB"/>
        </a:p>
      </dgm:t>
    </dgm:pt>
    <dgm:pt modelId="{F001A757-CDEC-42C9-817F-B9DDC5EE46C9}" type="pres">
      <dgm:prSet presAssocID="{D356C6E1-2A1B-4904-9F7E-32086D505FB3}" presName="level3hierChild" presStyleCnt="0"/>
      <dgm:spPr/>
    </dgm:pt>
  </dgm:ptLst>
  <dgm:cxnLst>
    <dgm:cxn modelId="{9BB2F573-5BB3-4C8C-9E17-9081960E14DA}" type="presOf" srcId="{8DD7C248-1FA6-4584-803F-68FA0931E035}" destId="{43AED21C-BD1C-48CF-841B-ECBCBC58894D}" srcOrd="0" destOrd="0" presId="urn:microsoft.com/office/officeart/2008/layout/HorizontalMultiLevelHierarchy"/>
    <dgm:cxn modelId="{E0C016FB-3B84-4E09-B499-B7C901594C8D}" type="presOf" srcId="{F910E33D-5080-4C53-9DB9-D295369AAA67}" destId="{EE850C89-FF12-4D40-9EE7-FDB7665F183B}" srcOrd="0" destOrd="0" presId="urn:microsoft.com/office/officeart/2008/layout/HorizontalMultiLevelHierarchy"/>
    <dgm:cxn modelId="{2241C00C-42D5-4C92-A545-0EA441607654}" type="presOf" srcId="{6EE82268-3179-4476-9292-5EED984FD246}" destId="{DC6C38F3-AE32-4970-B5C6-CAF27ACE0BCA}" srcOrd="0" destOrd="0" presId="urn:microsoft.com/office/officeart/2008/layout/HorizontalMultiLevelHierarchy"/>
    <dgm:cxn modelId="{ABA5B351-0D09-4BAF-82A1-14F9AFA93049}" srcId="{1015D7A3-E6E2-498B-9726-8B9AE9918B96}" destId="{F910E33D-5080-4C53-9DB9-D295369AAA67}" srcOrd="0" destOrd="0" parTransId="{066549E7-872D-4467-8793-9DBE03921FB0}" sibTransId="{7464318B-CDBF-4218-8AFD-2864FE5FBBBE}"/>
    <dgm:cxn modelId="{1BA8D7EC-AFE8-4183-B8B0-004C1B93F93A}" srcId="{F910E33D-5080-4C53-9DB9-D295369AAA67}" destId="{62A86BCE-D793-43B6-9F57-074ED0C0F9AE}" srcOrd="1" destOrd="0" parTransId="{8BFBBFB4-EB5C-498C-A799-E5153BF791C7}" sibTransId="{13327273-CC7B-40B7-8862-B92AE7C518E3}"/>
    <dgm:cxn modelId="{35B66AD9-B659-4E0E-83BF-DBD96E76986E}" srcId="{F910E33D-5080-4C53-9DB9-D295369AAA67}" destId="{D356C6E1-2A1B-4904-9F7E-32086D505FB3}" srcOrd="2" destOrd="0" parTransId="{8DD7C248-1FA6-4584-803F-68FA0931E035}" sibTransId="{4C066660-178C-46BD-9D03-709C809BD524}"/>
    <dgm:cxn modelId="{DC521312-1FCD-4FB4-B696-B4BB9519DFC6}" srcId="{F910E33D-5080-4C53-9DB9-D295369AAA67}" destId="{A2257E2C-5132-460A-9E0B-02323A5B4292}" srcOrd="0" destOrd="0" parTransId="{6EE82268-3179-4476-9292-5EED984FD246}" sibTransId="{D1CF44E3-7036-4437-AF55-C891D2790781}"/>
    <dgm:cxn modelId="{A2FC2CB5-D09D-4AC8-96E9-FDEC6793D8D1}" type="presOf" srcId="{8BFBBFB4-EB5C-498C-A799-E5153BF791C7}" destId="{62A37978-4604-4BA6-954B-040ABA1C2635}" srcOrd="1" destOrd="0" presId="urn:microsoft.com/office/officeart/2008/layout/HorizontalMultiLevelHierarchy"/>
    <dgm:cxn modelId="{8BE3AC60-8B0F-4D2B-895E-338617231320}" type="presOf" srcId="{A2257E2C-5132-460A-9E0B-02323A5B4292}" destId="{CDDE188F-CB8C-4845-82B9-2AB659730794}" srcOrd="0" destOrd="0" presId="urn:microsoft.com/office/officeart/2008/layout/HorizontalMultiLevelHierarchy"/>
    <dgm:cxn modelId="{AE7F26FA-C2AA-4F28-B6FA-9BB9312ABD99}" type="presOf" srcId="{62A86BCE-D793-43B6-9F57-074ED0C0F9AE}" destId="{0C7FAB7C-8D0E-428D-93A3-E23063D6BA97}" srcOrd="0" destOrd="0" presId="urn:microsoft.com/office/officeart/2008/layout/HorizontalMultiLevelHierarchy"/>
    <dgm:cxn modelId="{26D38B48-6A15-4F59-9C43-36FE08988204}" type="presOf" srcId="{D356C6E1-2A1B-4904-9F7E-32086D505FB3}" destId="{267266FE-B2D6-40A9-9D99-F1A58E235F49}" srcOrd="0" destOrd="0" presId="urn:microsoft.com/office/officeart/2008/layout/HorizontalMultiLevelHierarchy"/>
    <dgm:cxn modelId="{94F09BE2-F0E5-4744-B385-5C71F26DE156}" type="presOf" srcId="{8DD7C248-1FA6-4584-803F-68FA0931E035}" destId="{547B4480-E897-43BF-AFD1-5C649E719F66}" srcOrd="1" destOrd="0" presId="urn:microsoft.com/office/officeart/2008/layout/HorizontalMultiLevelHierarchy"/>
    <dgm:cxn modelId="{8F50D2CE-4885-49D9-95EF-FD80C51C581C}" type="presOf" srcId="{6EE82268-3179-4476-9292-5EED984FD246}" destId="{BDBC2C4F-A81D-4D39-B140-311736C16795}" srcOrd="1" destOrd="0" presId="urn:microsoft.com/office/officeart/2008/layout/HorizontalMultiLevelHierarchy"/>
    <dgm:cxn modelId="{C7588987-D2D1-4CF6-AC8B-16CEA74A1858}" type="presOf" srcId="{1015D7A3-E6E2-498B-9726-8B9AE9918B96}" destId="{6B7363EA-9B2D-4EF2-8DE6-3E2319DC19EC}" srcOrd="0" destOrd="0" presId="urn:microsoft.com/office/officeart/2008/layout/HorizontalMultiLevelHierarchy"/>
    <dgm:cxn modelId="{7B198778-5794-4443-B7D6-8DAD6C37C607}" type="presOf" srcId="{8BFBBFB4-EB5C-498C-A799-E5153BF791C7}" destId="{F8BCD096-9070-4B15-8159-8F58C0F1A153}" srcOrd="0" destOrd="0" presId="urn:microsoft.com/office/officeart/2008/layout/HorizontalMultiLevelHierarchy"/>
    <dgm:cxn modelId="{D4B7A54A-45AC-48DB-94D7-6BD6278E26FE}" type="presParOf" srcId="{6B7363EA-9B2D-4EF2-8DE6-3E2319DC19EC}" destId="{990C7F33-9377-40FD-A110-155B34F213C5}" srcOrd="0" destOrd="0" presId="urn:microsoft.com/office/officeart/2008/layout/HorizontalMultiLevelHierarchy"/>
    <dgm:cxn modelId="{8B299A61-021A-4345-82C4-B6B3E82ACB38}" type="presParOf" srcId="{990C7F33-9377-40FD-A110-155B34F213C5}" destId="{EE850C89-FF12-4D40-9EE7-FDB7665F183B}" srcOrd="0" destOrd="0" presId="urn:microsoft.com/office/officeart/2008/layout/HorizontalMultiLevelHierarchy"/>
    <dgm:cxn modelId="{D0D6889E-1D98-4277-900D-8B8D373B7397}" type="presParOf" srcId="{990C7F33-9377-40FD-A110-155B34F213C5}" destId="{D7697C02-5158-4CC6-B21D-23BD085E0123}" srcOrd="1" destOrd="0" presId="urn:microsoft.com/office/officeart/2008/layout/HorizontalMultiLevelHierarchy"/>
    <dgm:cxn modelId="{B39EB3E2-33FA-4C3E-8055-C4AFD4BCF4D4}" type="presParOf" srcId="{D7697C02-5158-4CC6-B21D-23BD085E0123}" destId="{DC6C38F3-AE32-4970-B5C6-CAF27ACE0BCA}" srcOrd="0" destOrd="0" presId="urn:microsoft.com/office/officeart/2008/layout/HorizontalMultiLevelHierarchy"/>
    <dgm:cxn modelId="{4517BDE9-8533-46E8-BC20-9A90E644FF09}" type="presParOf" srcId="{DC6C38F3-AE32-4970-B5C6-CAF27ACE0BCA}" destId="{BDBC2C4F-A81D-4D39-B140-311736C16795}" srcOrd="0" destOrd="0" presId="urn:microsoft.com/office/officeart/2008/layout/HorizontalMultiLevelHierarchy"/>
    <dgm:cxn modelId="{695ED2F0-4A79-4D74-A345-BF3FBB828B04}" type="presParOf" srcId="{D7697C02-5158-4CC6-B21D-23BD085E0123}" destId="{2997BBA9-C111-4301-909E-9B49BBE9650A}" srcOrd="1" destOrd="0" presId="urn:microsoft.com/office/officeart/2008/layout/HorizontalMultiLevelHierarchy"/>
    <dgm:cxn modelId="{A6F629A1-F533-4A0C-B19B-E7FDFFA099A3}" type="presParOf" srcId="{2997BBA9-C111-4301-909E-9B49BBE9650A}" destId="{CDDE188F-CB8C-4845-82B9-2AB659730794}" srcOrd="0" destOrd="0" presId="urn:microsoft.com/office/officeart/2008/layout/HorizontalMultiLevelHierarchy"/>
    <dgm:cxn modelId="{7EFE258C-EB52-4F51-9406-BB7FAED6FD17}" type="presParOf" srcId="{2997BBA9-C111-4301-909E-9B49BBE9650A}" destId="{E17B4055-F353-4393-86EE-569BC20349D3}" srcOrd="1" destOrd="0" presId="urn:microsoft.com/office/officeart/2008/layout/HorizontalMultiLevelHierarchy"/>
    <dgm:cxn modelId="{D89D0DB9-9A0A-4520-86B0-E32EDAEC5851}" type="presParOf" srcId="{D7697C02-5158-4CC6-B21D-23BD085E0123}" destId="{F8BCD096-9070-4B15-8159-8F58C0F1A153}" srcOrd="2" destOrd="0" presId="urn:microsoft.com/office/officeart/2008/layout/HorizontalMultiLevelHierarchy"/>
    <dgm:cxn modelId="{E380E5D2-A7AA-4FBB-B06E-5D5937C486E2}" type="presParOf" srcId="{F8BCD096-9070-4B15-8159-8F58C0F1A153}" destId="{62A37978-4604-4BA6-954B-040ABA1C2635}" srcOrd="0" destOrd="0" presId="urn:microsoft.com/office/officeart/2008/layout/HorizontalMultiLevelHierarchy"/>
    <dgm:cxn modelId="{745BC30C-0385-4CB0-BE4F-0B0462D85C50}" type="presParOf" srcId="{D7697C02-5158-4CC6-B21D-23BD085E0123}" destId="{62EF81B6-70E5-4043-B3E5-E68B8098CAAC}" srcOrd="3" destOrd="0" presId="urn:microsoft.com/office/officeart/2008/layout/HorizontalMultiLevelHierarchy"/>
    <dgm:cxn modelId="{2B2678AC-29F7-4280-BF96-C2121DFAFEA7}" type="presParOf" srcId="{62EF81B6-70E5-4043-B3E5-E68B8098CAAC}" destId="{0C7FAB7C-8D0E-428D-93A3-E23063D6BA97}" srcOrd="0" destOrd="0" presId="urn:microsoft.com/office/officeart/2008/layout/HorizontalMultiLevelHierarchy"/>
    <dgm:cxn modelId="{4A025216-038B-4BC2-A36E-46A475D5088E}" type="presParOf" srcId="{62EF81B6-70E5-4043-B3E5-E68B8098CAAC}" destId="{13F8A01A-C735-48E3-8C7A-C3C4C47E254E}" srcOrd="1" destOrd="0" presId="urn:microsoft.com/office/officeart/2008/layout/HorizontalMultiLevelHierarchy"/>
    <dgm:cxn modelId="{983A07A6-B23E-4C33-B95F-30FB28E9103E}" type="presParOf" srcId="{D7697C02-5158-4CC6-B21D-23BD085E0123}" destId="{43AED21C-BD1C-48CF-841B-ECBCBC58894D}" srcOrd="4" destOrd="0" presId="urn:microsoft.com/office/officeart/2008/layout/HorizontalMultiLevelHierarchy"/>
    <dgm:cxn modelId="{70E2DB64-2AC5-4E43-9C3B-B31D3202FBE5}" type="presParOf" srcId="{43AED21C-BD1C-48CF-841B-ECBCBC58894D}" destId="{547B4480-E897-43BF-AFD1-5C649E719F66}" srcOrd="0" destOrd="0" presId="urn:microsoft.com/office/officeart/2008/layout/HorizontalMultiLevelHierarchy"/>
    <dgm:cxn modelId="{04527B6C-22B7-4348-B884-2B942A6574D4}" type="presParOf" srcId="{D7697C02-5158-4CC6-B21D-23BD085E0123}" destId="{8B0A55AF-38CF-4CCF-9988-155E5D0B58EE}" srcOrd="5" destOrd="0" presId="urn:microsoft.com/office/officeart/2008/layout/HorizontalMultiLevelHierarchy"/>
    <dgm:cxn modelId="{8C1D85FD-C5E9-4BD7-865A-B9B1A48759C3}" type="presParOf" srcId="{8B0A55AF-38CF-4CCF-9988-155E5D0B58EE}" destId="{267266FE-B2D6-40A9-9D99-F1A58E235F49}" srcOrd="0" destOrd="0" presId="urn:microsoft.com/office/officeart/2008/layout/HorizontalMultiLevelHierarchy"/>
    <dgm:cxn modelId="{A8861D18-F903-44EF-9B02-FC930E78A68A}" type="presParOf" srcId="{8B0A55AF-38CF-4CCF-9988-155E5D0B58EE}" destId="{F001A757-CDEC-42C9-817F-B9DDC5EE46C9}"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015F7794-CBFD-4589-976B-5F68C1468C67}" type="doc">
      <dgm:prSet loTypeId="urn:microsoft.com/office/officeart/2005/8/layout/rings+Icon" loCatId="officeonline" qsTypeId="urn:microsoft.com/office/officeart/2005/8/quickstyle/simple1#9" qsCatId="simple" csTypeId="urn:microsoft.com/office/officeart/2005/8/colors/colorful2" csCatId="colorful" phldr="1"/>
      <dgm:spPr/>
    </dgm:pt>
    <dgm:pt modelId="{27340538-7609-4E1F-9EA5-F1DB894C7D15}">
      <dgm:prSet phldrT="[Text]" custT="1"/>
      <dgm:spPr/>
      <dgm:t>
        <a:bodyPr/>
        <a:lstStyle/>
        <a:p>
          <a:r>
            <a:rPr lang="fr-CH" sz="1900" dirty="0" smtClean="0"/>
            <a:t>Common Art. 3</a:t>
          </a:r>
          <a:endParaRPr lang="en-GB" sz="1900" dirty="0"/>
        </a:p>
      </dgm:t>
    </dgm:pt>
    <dgm:pt modelId="{E9B5F956-A60C-4547-92F4-AFCD7DEA3058}" type="parTrans" cxnId="{ABAD8233-BF68-4B23-8FE5-45FC08C6A66E}">
      <dgm:prSet/>
      <dgm:spPr/>
      <dgm:t>
        <a:bodyPr/>
        <a:lstStyle/>
        <a:p>
          <a:endParaRPr lang="en-GB"/>
        </a:p>
      </dgm:t>
    </dgm:pt>
    <dgm:pt modelId="{45C142BA-0FAA-4535-B5E0-25762F114FEE}" type="sibTrans" cxnId="{ABAD8233-BF68-4B23-8FE5-45FC08C6A66E}">
      <dgm:prSet/>
      <dgm:spPr/>
      <dgm:t>
        <a:bodyPr/>
        <a:lstStyle/>
        <a:p>
          <a:endParaRPr lang="en-GB"/>
        </a:p>
      </dgm:t>
    </dgm:pt>
    <dgm:pt modelId="{8930D896-F703-4422-8D6C-86F6ED824DE8}">
      <dgm:prSet phldrT="[Text]" custT="1"/>
      <dgm:spPr>
        <a:solidFill>
          <a:schemeClr val="accent5">
            <a:lumMod val="60000"/>
            <a:lumOff val="40000"/>
            <a:alpha val="50000"/>
          </a:schemeClr>
        </a:solidFill>
      </dgm:spPr>
      <dgm:t>
        <a:bodyPr/>
        <a:lstStyle/>
        <a:p>
          <a:r>
            <a:rPr lang="fr-CH" sz="1900" dirty="0" smtClean="0"/>
            <a:t>Art. </a:t>
          </a:r>
          <a:r>
            <a:rPr lang="fr-CH" sz="1900" spc="0" baseline="0" dirty="0" smtClean="0"/>
            <a:t>4.2(e)</a:t>
          </a:r>
        </a:p>
        <a:p>
          <a:r>
            <a:rPr lang="fr-CH" sz="1900" spc="0" baseline="0" dirty="0" smtClean="0"/>
            <a:t>AP II</a:t>
          </a:r>
          <a:endParaRPr lang="en-GB" sz="1900" spc="0" baseline="0" dirty="0"/>
        </a:p>
      </dgm:t>
    </dgm:pt>
    <dgm:pt modelId="{FE47BBED-67AD-4FFC-926F-6B56C60453B1}" type="parTrans" cxnId="{650E6458-C743-45B1-84F8-B06598F26CB8}">
      <dgm:prSet/>
      <dgm:spPr/>
      <dgm:t>
        <a:bodyPr/>
        <a:lstStyle/>
        <a:p>
          <a:endParaRPr lang="en-GB"/>
        </a:p>
      </dgm:t>
    </dgm:pt>
    <dgm:pt modelId="{16873660-9937-4756-A838-37E858E35917}" type="sibTrans" cxnId="{650E6458-C743-45B1-84F8-B06598F26CB8}">
      <dgm:prSet/>
      <dgm:spPr/>
      <dgm:t>
        <a:bodyPr/>
        <a:lstStyle/>
        <a:p>
          <a:endParaRPr lang="en-GB"/>
        </a:p>
      </dgm:t>
    </dgm:pt>
    <dgm:pt modelId="{9781D441-BE0F-40B4-AFDC-880CD66ACE7A}" type="pres">
      <dgm:prSet presAssocID="{015F7794-CBFD-4589-976B-5F68C1468C67}" presName="Name0" presStyleCnt="0">
        <dgm:presLayoutVars>
          <dgm:chMax val="7"/>
          <dgm:dir/>
          <dgm:resizeHandles val="exact"/>
        </dgm:presLayoutVars>
      </dgm:prSet>
      <dgm:spPr/>
    </dgm:pt>
    <dgm:pt modelId="{301932D4-3D2D-4417-9C50-CB4231BC320C}" type="pres">
      <dgm:prSet presAssocID="{015F7794-CBFD-4589-976B-5F68C1468C67}" presName="ellipse1" presStyleLbl="vennNode1" presStyleIdx="0" presStyleCnt="2" custScaleX="77246" custScaleY="78574" custLinFactNeighborX="-8447" custLinFactNeighborY="-14955">
        <dgm:presLayoutVars>
          <dgm:bulletEnabled val="1"/>
        </dgm:presLayoutVars>
      </dgm:prSet>
      <dgm:spPr/>
      <dgm:t>
        <a:bodyPr/>
        <a:lstStyle/>
        <a:p>
          <a:endParaRPr lang="en-GB"/>
        </a:p>
      </dgm:t>
    </dgm:pt>
    <dgm:pt modelId="{D1022884-1EDB-4525-9F3A-50865E00285A}" type="pres">
      <dgm:prSet presAssocID="{015F7794-CBFD-4589-976B-5F68C1468C67}" presName="ellipse2" presStyleLbl="vennNode1" presStyleIdx="1" presStyleCnt="2" custScaleX="70033" custScaleY="74053" custLinFactNeighborX="-7187" custLinFactNeighborY="-34168">
        <dgm:presLayoutVars>
          <dgm:bulletEnabled val="1"/>
        </dgm:presLayoutVars>
      </dgm:prSet>
      <dgm:spPr/>
      <dgm:t>
        <a:bodyPr/>
        <a:lstStyle/>
        <a:p>
          <a:endParaRPr lang="en-GB"/>
        </a:p>
      </dgm:t>
    </dgm:pt>
  </dgm:ptLst>
  <dgm:cxnLst>
    <dgm:cxn modelId="{650E6458-C743-45B1-84F8-B06598F26CB8}" srcId="{015F7794-CBFD-4589-976B-5F68C1468C67}" destId="{8930D896-F703-4422-8D6C-86F6ED824DE8}" srcOrd="1" destOrd="0" parTransId="{FE47BBED-67AD-4FFC-926F-6B56C60453B1}" sibTransId="{16873660-9937-4756-A838-37E858E35917}"/>
    <dgm:cxn modelId="{2B5BE769-446D-4C87-961D-684B95C909B3}" type="presOf" srcId="{27340538-7609-4E1F-9EA5-F1DB894C7D15}" destId="{301932D4-3D2D-4417-9C50-CB4231BC320C}" srcOrd="0" destOrd="0" presId="urn:microsoft.com/office/officeart/2005/8/layout/rings+Icon"/>
    <dgm:cxn modelId="{04D53932-BDD5-4B0E-859F-F4713D2E99B5}" type="presOf" srcId="{8930D896-F703-4422-8D6C-86F6ED824DE8}" destId="{D1022884-1EDB-4525-9F3A-50865E00285A}" srcOrd="0" destOrd="0" presId="urn:microsoft.com/office/officeart/2005/8/layout/rings+Icon"/>
    <dgm:cxn modelId="{ABAD8233-BF68-4B23-8FE5-45FC08C6A66E}" srcId="{015F7794-CBFD-4589-976B-5F68C1468C67}" destId="{27340538-7609-4E1F-9EA5-F1DB894C7D15}" srcOrd="0" destOrd="0" parTransId="{E9B5F956-A60C-4547-92F4-AFCD7DEA3058}" sibTransId="{45C142BA-0FAA-4535-B5E0-25762F114FEE}"/>
    <dgm:cxn modelId="{4267A45A-F261-4508-9811-87FFDDF13DE1}" type="presOf" srcId="{015F7794-CBFD-4589-976B-5F68C1468C67}" destId="{9781D441-BE0F-40B4-AFDC-880CD66ACE7A}" srcOrd="0" destOrd="0" presId="urn:microsoft.com/office/officeart/2005/8/layout/rings+Icon"/>
    <dgm:cxn modelId="{4D53B308-9818-4718-9E91-A1BDC808D578}" type="presParOf" srcId="{9781D441-BE0F-40B4-AFDC-880CD66ACE7A}" destId="{301932D4-3D2D-4417-9C50-CB4231BC320C}" srcOrd="0" destOrd="0" presId="urn:microsoft.com/office/officeart/2005/8/layout/rings+Icon"/>
    <dgm:cxn modelId="{3B00CD11-CAE3-4760-8532-9771A7E969BC}" type="presParOf" srcId="{9781D441-BE0F-40B4-AFDC-880CD66ACE7A}" destId="{D1022884-1EDB-4525-9F3A-50865E00285A}" srcOrd="1" destOrd="0" presId="urn:microsoft.com/office/officeart/2005/8/layout/rings+Icon"/>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41506786-3D6A-4FC4-ABD4-916F0E6CFB8B}" type="doc">
      <dgm:prSet loTypeId="urn:microsoft.com/office/officeart/2005/8/layout/vList2" loCatId="list" qsTypeId="urn:microsoft.com/office/officeart/2005/8/quickstyle/simple1#10" qsCatId="simple" csTypeId="urn:microsoft.com/office/officeart/2005/8/colors/accent1_2#6" csCatId="accent1" phldr="1"/>
      <dgm:spPr/>
      <dgm:t>
        <a:bodyPr/>
        <a:lstStyle/>
        <a:p>
          <a:endParaRPr lang="en-GB"/>
        </a:p>
      </dgm:t>
    </dgm:pt>
    <dgm:pt modelId="{78CC137F-D3B8-4D76-A5F6-0CE3912E16E4}">
      <dgm:prSet/>
      <dgm:spPr/>
      <dgm:t>
        <a:bodyPr/>
        <a:lstStyle/>
        <a:p>
          <a:pPr algn="ctr" rtl="0"/>
          <a:r>
            <a:rPr lang="fr-CH" dirty="0" err="1" smtClean="0"/>
            <a:t>Rape</a:t>
          </a:r>
          <a:r>
            <a:rPr lang="en-GB" dirty="0" smtClean="0"/>
            <a:t>; c</a:t>
          </a:r>
          <a:r>
            <a:rPr lang="fr-CH" dirty="0" err="1" smtClean="0"/>
            <a:t>ruel</a:t>
          </a:r>
          <a:r>
            <a:rPr lang="fr-CH" dirty="0" smtClean="0"/>
            <a:t> </a:t>
          </a:r>
          <a:r>
            <a:rPr lang="fr-CH" dirty="0" err="1" smtClean="0"/>
            <a:t>treatment</a:t>
          </a:r>
          <a:r>
            <a:rPr lang="fr-CH" dirty="0" smtClean="0"/>
            <a:t> and torture</a:t>
          </a:r>
          <a:r>
            <a:rPr lang="en-GB" dirty="0" smtClean="0"/>
            <a:t>; </a:t>
          </a:r>
          <a:r>
            <a:rPr lang="fr-CH" dirty="0" smtClean="0"/>
            <a:t>outrages </a:t>
          </a:r>
          <a:r>
            <a:rPr lang="fr-CH" dirty="0" err="1" smtClean="0"/>
            <a:t>upon</a:t>
          </a:r>
          <a:r>
            <a:rPr lang="fr-CH" dirty="0" smtClean="0"/>
            <a:t> </a:t>
          </a:r>
          <a:r>
            <a:rPr lang="fr-CH" dirty="0" err="1" smtClean="0"/>
            <a:t>personal</a:t>
          </a:r>
          <a:r>
            <a:rPr lang="fr-CH" dirty="0" smtClean="0"/>
            <a:t> </a:t>
          </a:r>
          <a:r>
            <a:rPr lang="fr-CH" dirty="0" err="1" smtClean="0"/>
            <a:t>dignity</a:t>
          </a:r>
          <a:r>
            <a:rPr lang="en-GB" dirty="0" smtClean="0"/>
            <a:t>; </a:t>
          </a:r>
          <a:r>
            <a:rPr lang="fr-CH" dirty="0" smtClean="0"/>
            <a:t>respect for </a:t>
          </a:r>
          <a:r>
            <a:rPr lang="fr-CH" dirty="0" err="1" smtClean="0"/>
            <a:t>persons</a:t>
          </a:r>
          <a:r>
            <a:rPr lang="fr-CH" dirty="0" smtClean="0"/>
            <a:t> and </a:t>
          </a:r>
          <a:r>
            <a:rPr lang="fr-CH" dirty="0" err="1" smtClean="0"/>
            <a:t>honour</a:t>
          </a:r>
          <a:r>
            <a:rPr lang="en-GB" dirty="0" smtClean="0"/>
            <a:t>; </a:t>
          </a:r>
          <a:r>
            <a:rPr lang="fr-CH" dirty="0" err="1" smtClean="0"/>
            <a:t>any</a:t>
          </a:r>
          <a:r>
            <a:rPr lang="fr-CH" dirty="0" smtClean="0"/>
            <a:t> </a:t>
          </a:r>
          <a:r>
            <a:rPr lang="fr-CH" dirty="0" err="1" smtClean="0"/>
            <a:t>form</a:t>
          </a:r>
          <a:r>
            <a:rPr lang="fr-CH" dirty="0" smtClean="0"/>
            <a:t> of </a:t>
          </a:r>
          <a:r>
            <a:rPr lang="fr-CH" dirty="0" err="1" smtClean="0"/>
            <a:t>indecent</a:t>
          </a:r>
          <a:r>
            <a:rPr lang="fr-CH" dirty="0" smtClean="0"/>
            <a:t> </a:t>
          </a:r>
          <a:r>
            <a:rPr lang="fr-CH" dirty="0" err="1" smtClean="0"/>
            <a:t>assault</a:t>
          </a:r>
          <a:r>
            <a:rPr lang="en-GB" dirty="0" smtClean="0"/>
            <a:t>; e</a:t>
          </a:r>
          <a:r>
            <a:rPr lang="fr-CH" dirty="0" err="1" smtClean="0"/>
            <a:t>nforced</a:t>
          </a:r>
          <a:r>
            <a:rPr lang="fr-CH" dirty="0" smtClean="0"/>
            <a:t> prostitution</a:t>
          </a:r>
          <a:endParaRPr lang="en-GB" dirty="0"/>
        </a:p>
      </dgm:t>
    </dgm:pt>
    <dgm:pt modelId="{B3353DEA-3496-4FD2-9966-D851BD3DBB85}" type="parTrans" cxnId="{50A7C3EC-8BD9-4F2A-A51B-DB142C6241F5}">
      <dgm:prSet/>
      <dgm:spPr/>
      <dgm:t>
        <a:bodyPr/>
        <a:lstStyle/>
        <a:p>
          <a:endParaRPr lang="en-GB"/>
        </a:p>
      </dgm:t>
    </dgm:pt>
    <dgm:pt modelId="{2A173AC9-D02E-4A46-95F2-781379DD0935}" type="sibTrans" cxnId="{50A7C3EC-8BD9-4F2A-A51B-DB142C6241F5}">
      <dgm:prSet/>
      <dgm:spPr/>
      <dgm:t>
        <a:bodyPr/>
        <a:lstStyle/>
        <a:p>
          <a:endParaRPr lang="en-GB"/>
        </a:p>
      </dgm:t>
    </dgm:pt>
    <dgm:pt modelId="{B3397DDC-10CB-49B6-9931-8644D963B52D}" type="pres">
      <dgm:prSet presAssocID="{41506786-3D6A-4FC4-ABD4-916F0E6CFB8B}" presName="linear" presStyleCnt="0">
        <dgm:presLayoutVars>
          <dgm:animLvl val="lvl"/>
          <dgm:resizeHandles val="exact"/>
        </dgm:presLayoutVars>
      </dgm:prSet>
      <dgm:spPr/>
      <dgm:t>
        <a:bodyPr/>
        <a:lstStyle/>
        <a:p>
          <a:endParaRPr lang="en-GB"/>
        </a:p>
      </dgm:t>
    </dgm:pt>
    <dgm:pt modelId="{F9DE223E-D4F6-452C-BF87-0927716AECF8}" type="pres">
      <dgm:prSet presAssocID="{78CC137F-D3B8-4D76-A5F6-0CE3912E16E4}" presName="parentText" presStyleLbl="node1" presStyleIdx="0" presStyleCnt="1" custScaleY="119991" custLinFactNeighborY="-53967">
        <dgm:presLayoutVars>
          <dgm:chMax val="0"/>
          <dgm:bulletEnabled val="1"/>
        </dgm:presLayoutVars>
      </dgm:prSet>
      <dgm:spPr/>
      <dgm:t>
        <a:bodyPr/>
        <a:lstStyle/>
        <a:p>
          <a:endParaRPr lang="en-GB"/>
        </a:p>
      </dgm:t>
    </dgm:pt>
  </dgm:ptLst>
  <dgm:cxnLst>
    <dgm:cxn modelId="{A6BDA82C-C38C-474C-B251-4D2C1133D1A9}" type="presOf" srcId="{78CC137F-D3B8-4D76-A5F6-0CE3912E16E4}" destId="{F9DE223E-D4F6-452C-BF87-0927716AECF8}" srcOrd="0" destOrd="0" presId="urn:microsoft.com/office/officeart/2005/8/layout/vList2"/>
    <dgm:cxn modelId="{50A7C3EC-8BD9-4F2A-A51B-DB142C6241F5}" srcId="{41506786-3D6A-4FC4-ABD4-916F0E6CFB8B}" destId="{78CC137F-D3B8-4D76-A5F6-0CE3912E16E4}" srcOrd="0" destOrd="0" parTransId="{B3353DEA-3496-4FD2-9966-D851BD3DBB85}" sibTransId="{2A173AC9-D02E-4A46-95F2-781379DD0935}"/>
    <dgm:cxn modelId="{36DF1D81-BE09-4224-8CD0-83010BE5C6BC}" type="presOf" srcId="{41506786-3D6A-4FC4-ABD4-916F0E6CFB8B}" destId="{B3397DDC-10CB-49B6-9931-8644D963B52D}" srcOrd="0" destOrd="0" presId="urn:microsoft.com/office/officeart/2005/8/layout/vList2"/>
    <dgm:cxn modelId="{CA823BB1-7188-4E39-8F86-4C28F3E4ED21}" type="presParOf" srcId="{B3397DDC-10CB-49B6-9931-8644D963B52D}" destId="{F9DE223E-D4F6-452C-BF87-0927716AECF8}" srcOrd="0" destOrd="0" presId="urn:microsoft.com/office/officeart/2005/8/layout/vList2"/>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5FAD882D-AC1E-4E8E-8624-477EB176A675}" type="doc">
      <dgm:prSet loTypeId="urn:microsoft.com/office/officeart/2005/8/layout/lProcess3" loCatId="process" qsTypeId="urn:microsoft.com/office/officeart/2005/8/quickstyle/simple1#11" qsCatId="simple" csTypeId="urn:microsoft.com/office/officeart/2005/8/colors/accent1_4" csCatId="accent1" phldr="1"/>
      <dgm:spPr/>
      <dgm:t>
        <a:bodyPr/>
        <a:lstStyle/>
        <a:p>
          <a:endParaRPr lang="en-GB"/>
        </a:p>
      </dgm:t>
    </dgm:pt>
    <dgm:pt modelId="{1276490C-E3E6-47EB-9E3A-5DEF88AF84F4}">
      <dgm:prSet phldrT="[Text]" custT="1"/>
      <dgm:spPr/>
      <dgm:t>
        <a:bodyPr/>
        <a:lstStyle/>
        <a:p>
          <a:r>
            <a:rPr lang="fr-CH" sz="2200" dirty="0" smtClean="0"/>
            <a:t>a.</a:t>
          </a:r>
          <a:endParaRPr lang="en-GB" sz="2200" dirty="0"/>
        </a:p>
      </dgm:t>
    </dgm:pt>
    <dgm:pt modelId="{19ADF7C5-0F00-49A6-BCF7-F8C14D38B8C6}" type="parTrans" cxnId="{BD6581A5-C023-4F1F-B847-EA75B559EC2F}">
      <dgm:prSet/>
      <dgm:spPr/>
      <dgm:t>
        <a:bodyPr/>
        <a:lstStyle/>
        <a:p>
          <a:endParaRPr lang="en-GB"/>
        </a:p>
      </dgm:t>
    </dgm:pt>
    <dgm:pt modelId="{901E4543-6213-4E12-9605-3F305AA80340}" type="sibTrans" cxnId="{BD6581A5-C023-4F1F-B847-EA75B559EC2F}">
      <dgm:prSet/>
      <dgm:spPr/>
      <dgm:t>
        <a:bodyPr/>
        <a:lstStyle/>
        <a:p>
          <a:endParaRPr lang="en-GB"/>
        </a:p>
      </dgm:t>
    </dgm:pt>
    <dgm:pt modelId="{29AFFD36-DA26-41C9-A1D0-B101DA325F6A}">
      <dgm:prSet phldrT="[Text]" custT="1"/>
      <dgm:spPr/>
      <dgm:t>
        <a:bodyPr/>
        <a:lstStyle/>
        <a:p>
          <a:r>
            <a:rPr lang="fr-CH" sz="3000" dirty="0" err="1" smtClean="0"/>
            <a:t>Rape</a:t>
          </a:r>
          <a:r>
            <a:rPr lang="fr-CH" sz="3000" dirty="0" smtClean="0"/>
            <a:t> is a </a:t>
          </a:r>
          <a:r>
            <a:rPr lang="fr-CH" sz="3000" b="1" dirty="0" err="1" smtClean="0"/>
            <a:t>weapon</a:t>
          </a:r>
          <a:r>
            <a:rPr lang="fr-CH" sz="3000" dirty="0" smtClean="0"/>
            <a:t> of </a:t>
          </a:r>
          <a:r>
            <a:rPr lang="fr-CH" sz="3000" dirty="0" err="1" smtClean="0"/>
            <a:t>warfare</a:t>
          </a:r>
          <a:r>
            <a:rPr lang="fr-CH" sz="3000" dirty="0" smtClean="0"/>
            <a:t>.</a:t>
          </a:r>
          <a:endParaRPr lang="en-GB" sz="3000" dirty="0"/>
        </a:p>
      </dgm:t>
    </dgm:pt>
    <dgm:pt modelId="{2D1524F7-34CF-493C-B5CC-37C8A6F7CD6B}" type="parTrans" cxnId="{4698AABB-2C4D-4AD5-B327-7FD81170B620}">
      <dgm:prSet/>
      <dgm:spPr/>
      <dgm:t>
        <a:bodyPr/>
        <a:lstStyle/>
        <a:p>
          <a:endParaRPr lang="en-GB"/>
        </a:p>
      </dgm:t>
    </dgm:pt>
    <dgm:pt modelId="{E3923B0F-E552-4B7F-A548-474086CC2C48}" type="sibTrans" cxnId="{4698AABB-2C4D-4AD5-B327-7FD81170B620}">
      <dgm:prSet/>
      <dgm:spPr/>
      <dgm:t>
        <a:bodyPr/>
        <a:lstStyle/>
        <a:p>
          <a:endParaRPr lang="en-GB"/>
        </a:p>
      </dgm:t>
    </dgm:pt>
    <dgm:pt modelId="{9F203487-C36A-4C3F-9E07-7410D838FA55}">
      <dgm:prSet phldrT="[Text]" custT="1"/>
      <dgm:spPr/>
      <dgm:t>
        <a:bodyPr/>
        <a:lstStyle/>
        <a:p>
          <a:r>
            <a:rPr lang="fr-CH" sz="2200" dirty="0" smtClean="0"/>
            <a:t>b.</a:t>
          </a:r>
          <a:endParaRPr lang="en-GB" sz="2200" dirty="0"/>
        </a:p>
      </dgm:t>
    </dgm:pt>
    <dgm:pt modelId="{D071B10C-926F-44E0-96AE-D988BEC5FC41}" type="parTrans" cxnId="{E4D12B99-5EF3-40FE-A39A-2CEFFE994AAE}">
      <dgm:prSet/>
      <dgm:spPr/>
      <dgm:t>
        <a:bodyPr/>
        <a:lstStyle/>
        <a:p>
          <a:endParaRPr lang="en-GB"/>
        </a:p>
      </dgm:t>
    </dgm:pt>
    <dgm:pt modelId="{8F905DC7-4320-404F-8B14-EEFBF955AA40}" type="sibTrans" cxnId="{E4D12B99-5EF3-40FE-A39A-2CEFFE994AAE}">
      <dgm:prSet/>
      <dgm:spPr/>
      <dgm:t>
        <a:bodyPr/>
        <a:lstStyle/>
        <a:p>
          <a:endParaRPr lang="en-GB"/>
        </a:p>
      </dgm:t>
    </dgm:pt>
    <dgm:pt modelId="{83B8A144-9549-41FB-B98B-018F70A9C7C3}">
      <dgm:prSet phldrT="[Text]" custT="1"/>
      <dgm:spPr/>
      <dgm:t>
        <a:bodyPr/>
        <a:lstStyle/>
        <a:p>
          <a:r>
            <a:rPr lang="fr-CH" sz="3000" dirty="0" err="1" smtClean="0"/>
            <a:t>Rape</a:t>
          </a:r>
          <a:r>
            <a:rPr lang="fr-CH" sz="3000" dirty="0" smtClean="0"/>
            <a:t> is a </a:t>
          </a:r>
          <a:r>
            <a:rPr lang="fr-CH" sz="3000" b="1" dirty="0" err="1" smtClean="0"/>
            <a:t>method</a:t>
          </a:r>
          <a:r>
            <a:rPr lang="fr-CH" sz="3000" dirty="0" smtClean="0"/>
            <a:t> of </a:t>
          </a:r>
          <a:r>
            <a:rPr lang="fr-CH" sz="3000" dirty="0" err="1" smtClean="0"/>
            <a:t>warfare</a:t>
          </a:r>
          <a:r>
            <a:rPr lang="fr-CH" sz="3000" dirty="0" smtClean="0"/>
            <a:t>.</a:t>
          </a:r>
          <a:endParaRPr lang="en-GB" sz="3000" dirty="0"/>
        </a:p>
      </dgm:t>
    </dgm:pt>
    <dgm:pt modelId="{87C1C9DE-D0D0-4D85-B98C-A4D0C487F074}" type="parTrans" cxnId="{787672B6-7856-48BC-9961-C310E605558F}">
      <dgm:prSet/>
      <dgm:spPr/>
      <dgm:t>
        <a:bodyPr/>
        <a:lstStyle/>
        <a:p>
          <a:endParaRPr lang="en-GB"/>
        </a:p>
      </dgm:t>
    </dgm:pt>
    <dgm:pt modelId="{ED27E5EC-7B4B-4A90-9079-C51661FD71A8}" type="sibTrans" cxnId="{787672B6-7856-48BC-9961-C310E605558F}">
      <dgm:prSet/>
      <dgm:spPr/>
      <dgm:t>
        <a:bodyPr/>
        <a:lstStyle/>
        <a:p>
          <a:endParaRPr lang="en-GB"/>
        </a:p>
      </dgm:t>
    </dgm:pt>
    <dgm:pt modelId="{F4090147-54C2-4953-8A17-7F52F786F308}">
      <dgm:prSet phldrT="[Text]" custT="1"/>
      <dgm:spPr/>
      <dgm:t>
        <a:bodyPr/>
        <a:lstStyle/>
        <a:p>
          <a:r>
            <a:rPr lang="fr-CH" sz="2200" dirty="0" smtClean="0"/>
            <a:t>c.</a:t>
          </a:r>
          <a:endParaRPr lang="en-GB" sz="2200" dirty="0"/>
        </a:p>
      </dgm:t>
    </dgm:pt>
    <dgm:pt modelId="{995865AA-5F08-4BAB-B4DA-0B030177E467}" type="parTrans" cxnId="{5D5084EE-C192-47AB-A037-2A266AF1857C}">
      <dgm:prSet/>
      <dgm:spPr/>
      <dgm:t>
        <a:bodyPr/>
        <a:lstStyle/>
        <a:p>
          <a:endParaRPr lang="en-GB"/>
        </a:p>
      </dgm:t>
    </dgm:pt>
    <dgm:pt modelId="{327BEC26-A866-4AC0-B998-EFCCAFB33812}" type="sibTrans" cxnId="{5D5084EE-C192-47AB-A037-2A266AF1857C}">
      <dgm:prSet/>
      <dgm:spPr/>
      <dgm:t>
        <a:bodyPr/>
        <a:lstStyle/>
        <a:p>
          <a:endParaRPr lang="en-GB"/>
        </a:p>
      </dgm:t>
    </dgm:pt>
    <dgm:pt modelId="{1A069B08-5B9D-4FBE-8CDA-244E54B8C953}">
      <dgm:prSet phldrT="[Text]" custT="1"/>
      <dgm:spPr/>
      <dgm:t>
        <a:bodyPr/>
        <a:lstStyle/>
        <a:p>
          <a:r>
            <a:rPr lang="fr-CH" sz="3000" dirty="0" err="1" smtClean="0"/>
            <a:t>Rape</a:t>
          </a:r>
          <a:r>
            <a:rPr lang="fr-CH" sz="3000" dirty="0" smtClean="0"/>
            <a:t> is </a:t>
          </a:r>
          <a:r>
            <a:rPr lang="fr-CH" sz="3000" b="1" dirty="0" err="1" smtClean="0"/>
            <a:t>both</a:t>
          </a:r>
          <a:r>
            <a:rPr lang="fr-CH" sz="3000" dirty="0" smtClean="0"/>
            <a:t> a </a:t>
          </a:r>
          <a:r>
            <a:rPr lang="fr-CH" sz="3000" dirty="0" err="1" smtClean="0"/>
            <a:t>weapon</a:t>
          </a:r>
          <a:r>
            <a:rPr lang="fr-CH" sz="3000" dirty="0" smtClean="0"/>
            <a:t> and a </a:t>
          </a:r>
          <a:r>
            <a:rPr lang="fr-CH" sz="3000" dirty="0" err="1" smtClean="0"/>
            <a:t>method</a:t>
          </a:r>
          <a:r>
            <a:rPr lang="fr-CH" sz="3000" dirty="0" smtClean="0"/>
            <a:t> of </a:t>
          </a:r>
          <a:r>
            <a:rPr lang="fr-CH" sz="3000" dirty="0" err="1" smtClean="0"/>
            <a:t>warfare</a:t>
          </a:r>
          <a:r>
            <a:rPr lang="fr-CH" sz="3000" dirty="0" smtClean="0"/>
            <a:t>.</a:t>
          </a:r>
          <a:endParaRPr lang="en-GB" sz="3000" dirty="0"/>
        </a:p>
      </dgm:t>
    </dgm:pt>
    <dgm:pt modelId="{5438644B-77B5-4EFE-9F4C-8EDF546F4DD8}" type="parTrans" cxnId="{AC93E77E-8D23-4C72-A6CB-0781ABBFA448}">
      <dgm:prSet/>
      <dgm:spPr/>
      <dgm:t>
        <a:bodyPr/>
        <a:lstStyle/>
        <a:p>
          <a:endParaRPr lang="en-GB"/>
        </a:p>
      </dgm:t>
    </dgm:pt>
    <dgm:pt modelId="{A1F626D7-D25C-4259-A1D0-497687F3FB22}" type="sibTrans" cxnId="{AC93E77E-8D23-4C72-A6CB-0781ABBFA448}">
      <dgm:prSet/>
      <dgm:spPr/>
      <dgm:t>
        <a:bodyPr/>
        <a:lstStyle/>
        <a:p>
          <a:endParaRPr lang="en-GB"/>
        </a:p>
      </dgm:t>
    </dgm:pt>
    <dgm:pt modelId="{34161250-F367-405F-84AF-33CEC4A4B9BE}">
      <dgm:prSet phldrT="[Text]" custT="1"/>
      <dgm:spPr/>
      <dgm:t>
        <a:bodyPr/>
        <a:lstStyle/>
        <a:p>
          <a:r>
            <a:rPr lang="fr-CH" sz="2200" dirty="0" smtClean="0"/>
            <a:t>d.</a:t>
          </a:r>
          <a:endParaRPr lang="en-GB" sz="2200" dirty="0"/>
        </a:p>
      </dgm:t>
    </dgm:pt>
    <dgm:pt modelId="{80A1DF62-24E4-43A2-B572-CABF500C531B}" type="parTrans" cxnId="{907B3433-770E-40DF-A835-32969B668379}">
      <dgm:prSet/>
      <dgm:spPr/>
      <dgm:t>
        <a:bodyPr/>
        <a:lstStyle/>
        <a:p>
          <a:endParaRPr lang="en-GB"/>
        </a:p>
      </dgm:t>
    </dgm:pt>
    <dgm:pt modelId="{6630E5A8-14D1-4B57-A7DC-40C4DD7C536F}" type="sibTrans" cxnId="{907B3433-770E-40DF-A835-32969B668379}">
      <dgm:prSet/>
      <dgm:spPr/>
      <dgm:t>
        <a:bodyPr/>
        <a:lstStyle/>
        <a:p>
          <a:endParaRPr lang="en-GB"/>
        </a:p>
      </dgm:t>
    </dgm:pt>
    <dgm:pt modelId="{8CD10CC8-1982-499D-A371-E54E625CFAE0}">
      <dgm:prSet phldrT="[Text]" custT="1"/>
      <dgm:spPr/>
      <dgm:t>
        <a:bodyPr/>
        <a:lstStyle/>
        <a:p>
          <a:r>
            <a:rPr lang="fr-CH" sz="3000" dirty="0" err="1" smtClean="0"/>
            <a:t>Rape</a:t>
          </a:r>
          <a:r>
            <a:rPr lang="fr-CH" sz="3000" dirty="0" smtClean="0"/>
            <a:t> is </a:t>
          </a:r>
          <a:r>
            <a:rPr lang="fr-CH" sz="3000" b="1" dirty="0" err="1" smtClean="0"/>
            <a:t>neither</a:t>
          </a:r>
          <a:r>
            <a:rPr lang="fr-CH" sz="3000" dirty="0" smtClean="0"/>
            <a:t> a </a:t>
          </a:r>
          <a:r>
            <a:rPr lang="fr-CH" sz="3000" dirty="0" err="1" smtClean="0"/>
            <a:t>weapon</a:t>
          </a:r>
          <a:r>
            <a:rPr lang="fr-CH" sz="3000" dirty="0" smtClean="0"/>
            <a:t> </a:t>
          </a:r>
          <a:r>
            <a:rPr lang="fr-CH" sz="3000" dirty="0" err="1" smtClean="0"/>
            <a:t>nor</a:t>
          </a:r>
          <a:r>
            <a:rPr lang="fr-CH" sz="3000" dirty="0" smtClean="0"/>
            <a:t> a </a:t>
          </a:r>
          <a:r>
            <a:rPr lang="fr-CH" sz="3000" dirty="0" err="1" smtClean="0"/>
            <a:t>method</a:t>
          </a:r>
          <a:r>
            <a:rPr lang="fr-CH" sz="3000" dirty="0" smtClean="0"/>
            <a:t> of </a:t>
          </a:r>
          <a:r>
            <a:rPr lang="fr-CH" sz="3000" dirty="0" err="1" smtClean="0"/>
            <a:t>warfare</a:t>
          </a:r>
          <a:r>
            <a:rPr lang="fr-CH" sz="3000" dirty="0" smtClean="0"/>
            <a:t>.</a:t>
          </a:r>
          <a:endParaRPr lang="en-GB" sz="3000" dirty="0"/>
        </a:p>
      </dgm:t>
    </dgm:pt>
    <dgm:pt modelId="{F1A3DEBA-FDB4-4AA1-AAC5-67D34AF96307}" type="parTrans" cxnId="{40502D4A-CBDD-42CC-85D3-2B50F432BA22}">
      <dgm:prSet/>
      <dgm:spPr/>
      <dgm:t>
        <a:bodyPr/>
        <a:lstStyle/>
        <a:p>
          <a:endParaRPr lang="en-GB"/>
        </a:p>
      </dgm:t>
    </dgm:pt>
    <dgm:pt modelId="{12EEA1A3-2D71-4A29-B383-CDDB21B267DC}" type="sibTrans" cxnId="{40502D4A-CBDD-42CC-85D3-2B50F432BA22}">
      <dgm:prSet/>
      <dgm:spPr/>
      <dgm:t>
        <a:bodyPr/>
        <a:lstStyle/>
        <a:p>
          <a:endParaRPr lang="en-GB"/>
        </a:p>
      </dgm:t>
    </dgm:pt>
    <dgm:pt modelId="{34D89D77-7C5D-492D-8A86-45EFE4D47FA8}" type="pres">
      <dgm:prSet presAssocID="{5FAD882D-AC1E-4E8E-8624-477EB176A675}" presName="Name0" presStyleCnt="0">
        <dgm:presLayoutVars>
          <dgm:chPref val="3"/>
          <dgm:dir/>
          <dgm:animLvl val="lvl"/>
          <dgm:resizeHandles/>
        </dgm:presLayoutVars>
      </dgm:prSet>
      <dgm:spPr/>
      <dgm:t>
        <a:bodyPr/>
        <a:lstStyle/>
        <a:p>
          <a:endParaRPr lang="en-GB"/>
        </a:p>
      </dgm:t>
    </dgm:pt>
    <dgm:pt modelId="{439DE4A5-9766-42FE-8628-6A600F2276BF}" type="pres">
      <dgm:prSet presAssocID="{1276490C-E3E6-47EB-9E3A-5DEF88AF84F4}" presName="horFlow" presStyleCnt="0"/>
      <dgm:spPr/>
    </dgm:pt>
    <dgm:pt modelId="{A62F0289-80DE-4059-A749-FBE72C361A6D}" type="pres">
      <dgm:prSet presAssocID="{1276490C-E3E6-47EB-9E3A-5DEF88AF84F4}" presName="bigChev" presStyleLbl="node1" presStyleIdx="0" presStyleCnt="4" custScaleX="52955"/>
      <dgm:spPr/>
      <dgm:t>
        <a:bodyPr/>
        <a:lstStyle/>
        <a:p>
          <a:endParaRPr lang="en-GB"/>
        </a:p>
      </dgm:t>
    </dgm:pt>
    <dgm:pt modelId="{E1FF9799-44D3-4AF1-B971-F5E921E2E15C}" type="pres">
      <dgm:prSet presAssocID="{2D1524F7-34CF-493C-B5CC-37C8A6F7CD6B}" presName="parTrans" presStyleCnt="0"/>
      <dgm:spPr/>
    </dgm:pt>
    <dgm:pt modelId="{07CB2594-5FEC-49EE-A9C6-49ECC7A1C260}" type="pres">
      <dgm:prSet presAssocID="{29AFFD36-DA26-41C9-A1D0-B101DA325F6A}" presName="node" presStyleLbl="alignAccFollowNode1" presStyleIdx="0" presStyleCnt="4" custScaleX="275632">
        <dgm:presLayoutVars>
          <dgm:bulletEnabled val="1"/>
        </dgm:presLayoutVars>
      </dgm:prSet>
      <dgm:spPr/>
      <dgm:t>
        <a:bodyPr/>
        <a:lstStyle/>
        <a:p>
          <a:endParaRPr lang="en-GB"/>
        </a:p>
      </dgm:t>
    </dgm:pt>
    <dgm:pt modelId="{898E740B-E1E9-4FFA-AC6F-B1136C7B3C0B}" type="pres">
      <dgm:prSet presAssocID="{1276490C-E3E6-47EB-9E3A-5DEF88AF84F4}" presName="vSp" presStyleCnt="0"/>
      <dgm:spPr/>
    </dgm:pt>
    <dgm:pt modelId="{70E0597C-B30B-4E71-9170-D5ABCCA4B607}" type="pres">
      <dgm:prSet presAssocID="{9F203487-C36A-4C3F-9E07-7410D838FA55}" presName="horFlow" presStyleCnt="0"/>
      <dgm:spPr/>
    </dgm:pt>
    <dgm:pt modelId="{95AA45BF-F6DF-4660-8F06-1860F331901B}" type="pres">
      <dgm:prSet presAssocID="{9F203487-C36A-4C3F-9E07-7410D838FA55}" presName="bigChev" presStyleLbl="node1" presStyleIdx="1" presStyleCnt="4" custScaleX="54011"/>
      <dgm:spPr/>
      <dgm:t>
        <a:bodyPr/>
        <a:lstStyle/>
        <a:p>
          <a:endParaRPr lang="en-GB"/>
        </a:p>
      </dgm:t>
    </dgm:pt>
    <dgm:pt modelId="{DF5FF320-9493-4D7C-8CDC-2ABB3056E0A8}" type="pres">
      <dgm:prSet presAssocID="{87C1C9DE-D0D0-4D85-B98C-A4D0C487F074}" presName="parTrans" presStyleCnt="0"/>
      <dgm:spPr/>
    </dgm:pt>
    <dgm:pt modelId="{C313FA15-D765-41D3-A5EA-D8CA7DE198DB}" type="pres">
      <dgm:prSet presAssocID="{83B8A144-9549-41FB-B98B-018F70A9C7C3}" presName="node" presStyleLbl="alignAccFollowNode1" presStyleIdx="1" presStyleCnt="4" custScaleX="270638">
        <dgm:presLayoutVars>
          <dgm:bulletEnabled val="1"/>
        </dgm:presLayoutVars>
      </dgm:prSet>
      <dgm:spPr/>
      <dgm:t>
        <a:bodyPr/>
        <a:lstStyle/>
        <a:p>
          <a:endParaRPr lang="en-GB"/>
        </a:p>
      </dgm:t>
    </dgm:pt>
    <dgm:pt modelId="{1460B102-83DC-497A-85EA-6426B7C0612B}" type="pres">
      <dgm:prSet presAssocID="{9F203487-C36A-4C3F-9E07-7410D838FA55}" presName="vSp" presStyleCnt="0"/>
      <dgm:spPr/>
    </dgm:pt>
    <dgm:pt modelId="{10EA1EFD-D08B-4359-A521-A22B86FC5E2D}" type="pres">
      <dgm:prSet presAssocID="{F4090147-54C2-4953-8A17-7F52F786F308}" presName="horFlow" presStyleCnt="0"/>
      <dgm:spPr/>
    </dgm:pt>
    <dgm:pt modelId="{6B88BF5C-1644-4BFE-83E5-45C43491E364}" type="pres">
      <dgm:prSet presAssocID="{F4090147-54C2-4953-8A17-7F52F786F308}" presName="bigChev" presStyleLbl="node1" presStyleIdx="2" presStyleCnt="4" custScaleX="58065"/>
      <dgm:spPr/>
      <dgm:t>
        <a:bodyPr/>
        <a:lstStyle/>
        <a:p>
          <a:endParaRPr lang="en-GB"/>
        </a:p>
      </dgm:t>
    </dgm:pt>
    <dgm:pt modelId="{FC90C5C0-7620-4698-9CE1-88543BD1BDFE}" type="pres">
      <dgm:prSet presAssocID="{5438644B-77B5-4EFE-9F4C-8EDF546F4DD8}" presName="parTrans" presStyleCnt="0"/>
      <dgm:spPr/>
    </dgm:pt>
    <dgm:pt modelId="{877DA6F4-1FEB-4EAE-9541-26E4B63E81C2}" type="pres">
      <dgm:prSet presAssocID="{1A069B08-5B9D-4FBE-8CDA-244E54B8C953}" presName="node" presStyleLbl="alignAccFollowNode1" presStyleIdx="2" presStyleCnt="4" custScaleX="267475">
        <dgm:presLayoutVars>
          <dgm:bulletEnabled val="1"/>
        </dgm:presLayoutVars>
      </dgm:prSet>
      <dgm:spPr/>
      <dgm:t>
        <a:bodyPr/>
        <a:lstStyle/>
        <a:p>
          <a:endParaRPr lang="en-GB"/>
        </a:p>
      </dgm:t>
    </dgm:pt>
    <dgm:pt modelId="{E5A7F3E5-2D88-4DD1-8148-D52FDDB04101}" type="pres">
      <dgm:prSet presAssocID="{F4090147-54C2-4953-8A17-7F52F786F308}" presName="vSp" presStyleCnt="0"/>
      <dgm:spPr/>
    </dgm:pt>
    <dgm:pt modelId="{15B4F6AA-37F5-4AEE-8DDC-6C77173BFAA9}" type="pres">
      <dgm:prSet presAssocID="{34161250-F367-405F-84AF-33CEC4A4B9BE}" presName="horFlow" presStyleCnt="0"/>
      <dgm:spPr/>
    </dgm:pt>
    <dgm:pt modelId="{BA471772-7000-4058-933B-FCE0983D0855}" type="pres">
      <dgm:prSet presAssocID="{34161250-F367-405F-84AF-33CEC4A4B9BE}" presName="bigChev" presStyleLbl="node1" presStyleIdx="3" presStyleCnt="4" custScaleX="52955" custLinFactNeighborX="-142" custLinFactNeighborY="-1996"/>
      <dgm:spPr/>
      <dgm:t>
        <a:bodyPr/>
        <a:lstStyle/>
        <a:p>
          <a:endParaRPr lang="en-GB"/>
        </a:p>
      </dgm:t>
    </dgm:pt>
    <dgm:pt modelId="{D54B939F-701B-489D-8C56-C9CBA215D2C9}" type="pres">
      <dgm:prSet presAssocID="{F1A3DEBA-FDB4-4AA1-AAC5-67D34AF96307}" presName="parTrans" presStyleCnt="0"/>
      <dgm:spPr/>
    </dgm:pt>
    <dgm:pt modelId="{6193916D-525A-457B-AE85-E269CFD89874}" type="pres">
      <dgm:prSet presAssocID="{8CD10CC8-1982-499D-A371-E54E625CFAE0}" presName="node" presStyleLbl="alignAccFollowNode1" presStyleIdx="3" presStyleCnt="4" custScaleX="273974">
        <dgm:presLayoutVars>
          <dgm:bulletEnabled val="1"/>
        </dgm:presLayoutVars>
      </dgm:prSet>
      <dgm:spPr/>
      <dgm:t>
        <a:bodyPr/>
        <a:lstStyle/>
        <a:p>
          <a:endParaRPr lang="en-GB"/>
        </a:p>
      </dgm:t>
    </dgm:pt>
  </dgm:ptLst>
  <dgm:cxnLst>
    <dgm:cxn modelId="{883387FB-C0FA-4D4E-BAEA-78F7318C84A3}" type="presOf" srcId="{1A069B08-5B9D-4FBE-8CDA-244E54B8C953}" destId="{877DA6F4-1FEB-4EAE-9541-26E4B63E81C2}" srcOrd="0" destOrd="0" presId="urn:microsoft.com/office/officeart/2005/8/layout/lProcess3"/>
    <dgm:cxn modelId="{BD6581A5-C023-4F1F-B847-EA75B559EC2F}" srcId="{5FAD882D-AC1E-4E8E-8624-477EB176A675}" destId="{1276490C-E3E6-47EB-9E3A-5DEF88AF84F4}" srcOrd="0" destOrd="0" parTransId="{19ADF7C5-0F00-49A6-BCF7-F8C14D38B8C6}" sibTransId="{901E4543-6213-4E12-9605-3F305AA80340}"/>
    <dgm:cxn modelId="{63AB411C-AF7E-42C9-8341-85581E744DCA}" type="presOf" srcId="{5FAD882D-AC1E-4E8E-8624-477EB176A675}" destId="{34D89D77-7C5D-492D-8A86-45EFE4D47FA8}" srcOrd="0" destOrd="0" presId="urn:microsoft.com/office/officeart/2005/8/layout/lProcess3"/>
    <dgm:cxn modelId="{40502D4A-CBDD-42CC-85D3-2B50F432BA22}" srcId="{34161250-F367-405F-84AF-33CEC4A4B9BE}" destId="{8CD10CC8-1982-499D-A371-E54E625CFAE0}" srcOrd="0" destOrd="0" parTransId="{F1A3DEBA-FDB4-4AA1-AAC5-67D34AF96307}" sibTransId="{12EEA1A3-2D71-4A29-B383-CDDB21B267DC}"/>
    <dgm:cxn modelId="{D518BAB7-BA77-472C-9E32-20121AC53F56}" type="presOf" srcId="{8CD10CC8-1982-499D-A371-E54E625CFAE0}" destId="{6193916D-525A-457B-AE85-E269CFD89874}" srcOrd="0" destOrd="0" presId="urn:microsoft.com/office/officeart/2005/8/layout/lProcess3"/>
    <dgm:cxn modelId="{148C85DD-7CA6-47DC-97B9-B89958C72BE1}" type="presOf" srcId="{83B8A144-9549-41FB-B98B-018F70A9C7C3}" destId="{C313FA15-D765-41D3-A5EA-D8CA7DE198DB}" srcOrd="0" destOrd="0" presId="urn:microsoft.com/office/officeart/2005/8/layout/lProcess3"/>
    <dgm:cxn modelId="{907B3433-770E-40DF-A835-32969B668379}" srcId="{5FAD882D-AC1E-4E8E-8624-477EB176A675}" destId="{34161250-F367-405F-84AF-33CEC4A4B9BE}" srcOrd="3" destOrd="0" parTransId="{80A1DF62-24E4-43A2-B572-CABF500C531B}" sibTransId="{6630E5A8-14D1-4B57-A7DC-40C4DD7C536F}"/>
    <dgm:cxn modelId="{402FB3E3-C8CB-4438-9100-CA995D627AEF}" type="presOf" srcId="{F4090147-54C2-4953-8A17-7F52F786F308}" destId="{6B88BF5C-1644-4BFE-83E5-45C43491E364}" srcOrd="0" destOrd="0" presId="urn:microsoft.com/office/officeart/2005/8/layout/lProcess3"/>
    <dgm:cxn modelId="{714BCBA8-622F-4909-9D61-6DE585D429AC}" type="presOf" srcId="{9F203487-C36A-4C3F-9E07-7410D838FA55}" destId="{95AA45BF-F6DF-4660-8F06-1860F331901B}" srcOrd="0" destOrd="0" presId="urn:microsoft.com/office/officeart/2005/8/layout/lProcess3"/>
    <dgm:cxn modelId="{5D5084EE-C192-47AB-A037-2A266AF1857C}" srcId="{5FAD882D-AC1E-4E8E-8624-477EB176A675}" destId="{F4090147-54C2-4953-8A17-7F52F786F308}" srcOrd="2" destOrd="0" parTransId="{995865AA-5F08-4BAB-B4DA-0B030177E467}" sibTransId="{327BEC26-A866-4AC0-B998-EFCCAFB33812}"/>
    <dgm:cxn modelId="{7513B72E-8612-43B9-9A47-20B3559FDEC6}" type="presOf" srcId="{29AFFD36-DA26-41C9-A1D0-B101DA325F6A}" destId="{07CB2594-5FEC-49EE-A9C6-49ECC7A1C260}" srcOrd="0" destOrd="0" presId="urn:microsoft.com/office/officeart/2005/8/layout/lProcess3"/>
    <dgm:cxn modelId="{4698AABB-2C4D-4AD5-B327-7FD81170B620}" srcId="{1276490C-E3E6-47EB-9E3A-5DEF88AF84F4}" destId="{29AFFD36-DA26-41C9-A1D0-B101DA325F6A}" srcOrd="0" destOrd="0" parTransId="{2D1524F7-34CF-493C-B5CC-37C8A6F7CD6B}" sibTransId="{E3923B0F-E552-4B7F-A548-474086CC2C48}"/>
    <dgm:cxn modelId="{787672B6-7856-48BC-9961-C310E605558F}" srcId="{9F203487-C36A-4C3F-9E07-7410D838FA55}" destId="{83B8A144-9549-41FB-B98B-018F70A9C7C3}" srcOrd="0" destOrd="0" parTransId="{87C1C9DE-D0D0-4D85-B98C-A4D0C487F074}" sibTransId="{ED27E5EC-7B4B-4A90-9079-C51661FD71A8}"/>
    <dgm:cxn modelId="{E4D12B99-5EF3-40FE-A39A-2CEFFE994AAE}" srcId="{5FAD882D-AC1E-4E8E-8624-477EB176A675}" destId="{9F203487-C36A-4C3F-9E07-7410D838FA55}" srcOrd="1" destOrd="0" parTransId="{D071B10C-926F-44E0-96AE-D988BEC5FC41}" sibTransId="{8F905DC7-4320-404F-8B14-EEFBF955AA40}"/>
    <dgm:cxn modelId="{74879168-5DA8-4298-B08F-CCF637206562}" type="presOf" srcId="{1276490C-E3E6-47EB-9E3A-5DEF88AF84F4}" destId="{A62F0289-80DE-4059-A749-FBE72C361A6D}" srcOrd="0" destOrd="0" presId="urn:microsoft.com/office/officeart/2005/8/layout/lProcess3"/>
    <dgm:cxn modelId="{6FB87FB4-1CB4-48DB-BBC7-A5001CC1A6D9}" type="presOf" srcId="{34161250-F367-405F-84AF-33CEC4A4B9BE}" destId="{BA471772-7000-4058-933B-FCE0983D0855}" srcOrd="0" destOrd="0" presId="urn:microsoft.com/office/officeart/2005/8/layout/lProcess3"/>
    <dgm:cxn modelId="{AC93E77E-8D23-4C72-A6CB-0781ABBFA448}" srcId="{F4090147-54C2-4953-8A17-7F52F786F308}" destId="{1A069B08-5B9D-4FBE-8CDA-244E54B8C953}" srcOrd="0" destOrd="0" parTransId="{5438644B-77B5-4EFE-9F4C-8EDF546F4DD8}" sibTransId="{A1F626D7-D25C-4259-A1D0-497687F3FB22}"/>
    <dgm:cxn modelId="{96A1BB72-366C-4018-AA4F-6206E80920C1}" type="presParOf" srcId="{34D89D77-7C5D-492D-8A86-45EFE4D47FA8}" destId="{439DE4A5-9766-42FE-8628-6A600F2276BF}" srcOrd="0" destOrd="0" presId="urn:microsoft.com/office/officeart/2005/8/layout/lProcess3"/>
    <dgm:cxn modelId="{AFADF538-24BF-428B-8349-FA946E20C610}" type="presParOf" srcId="{439DE4A5-9766-42FE-8628-6A600F2276BF}" destId="{A62F0289-80DE-4059-A749-FBE72C361A6D}" srcOrd="0" destOrd="0" presId="urn:microsoft.com/office/officeart/2005/8/layout/lProcess3"/>
    <dgm:cxn modelId="{81062812-D6C8-4F76-BA67-53E4C68F97DA}" type="presParOf" srcId="{439DE4A5-9766-42FE-8628-6A600F2276BF}" destId="{E1FF9799-44D3-4AF1-B971-F5E921E2E15C}" srcOrd="1" destOrd="0" presId="urn:microsoft.com/office/officeart/2005/8/layout/lProcess3"/>
    <dgm:cxn modelId="{8BB432AD-06A0-4DBF-9E28-F02438324CE5}" type="presParOf" srcId="{439DE4A5-9766-42FE-8628-6A600F2276BF}" destId="{07CB2594-5FEC-49EE-A9C6-49ECC7A1C260}" srcOrd="2" destOrd="0" presId="urn:microsoft.com/office/officeart/2005/8/layout/lProcess3"/>
    <dgm:cxn modelId="{C861757F-5146-457A-B043-93A5B9836BAD}" type="presParOf" srcId="{34D89D77-7C5D-492D-8A86-45EFE4D47FA8}" destId="{898E740B-E1E9-4FFA-AC6F-B1136C7B3C0B}" srcOrd="1" destOrd="0" presId="urn:microsoft.com/office/officeart/2005/8/layout/lProcess3"/>
    <dgm:cxn modelId="{78275648-C23C-4F1E-8016-639A5673EBC2}" type="presParOf" srcId="{34D89D77-7C5D-492D-8A86-45EFE4D47FA8}" destId="{70E0597C-B30B-4E71-9170-D5ABCCA4B607}" srcOrd="2" destOrd="0" presId="urn:microsoft.com/office/officeart/2005/8/layout/lProcess3"/>
    <dgm:cxn modelId="{FAFE2355-4A83-4467-B37F-74D905B46B30}" type="presParOf" srcId="{70E0597C-B30B-4E71-9170-D5ABCCA4B607}" destId="{95AA45BF-F6DF-4660-8F06-1860F331901B}" srcOrd="0" destOrd="0" presId="urn:microsoft.com/office/officeart/2005/8/layout/lProcess3"/>
    <dgm:cxn modelId="{CF69FFCB-5045-4B79-98D6-EB63DE725171}" type="presParOf" srcId="{70E0597C-B30B-4E71-9170-D5ABCCA4B607}" destId="{DF5FF320-9493-4D7C-8CDC-2ABB3056E0A8}" srcOrd="1" destOrd="0" presId="urn:microsoft.com/office/officeart/2005/8/layout/lProcess3"/>
    <dgm:cxn modelId="{86D33619-A710-48BB-9DBD-29ABF296FE77}" type="presParOf" srcId="{70E0597C-B30B-4E71-9170-D5ABCCA4B607}" destId="{C313FA15-D765-41D3-A5EA-D8CA7DE198DB}" srcOrd="2" destOrd="0" presId="urn:microsoft.com/office/officeart/2005/8/layout/lProcess3"/>
    <dgm:cxn modelId="{85F7FA42-D0B8-4A9F-BB09-70DEE15218C4}" type="presParOf" srcId="{34D89D77-7C5D-492D-8A86-45EFE4D47FA8}" destId="{1460B102-83DC-497A-85EA-6426B7C0612B}" srcOrd="3" destOrd="0" presId="urn:microsoft.com/office/officeart/2005/8/layout/lProcess3"/>
    <dgm:cxn modelId="{07CC3280-FA45-4CC5-9D3C-AAB12D168CBA}" type="presParOf" srcId="{34D89D77-7C5D-492D-8A86-45EFE4D47FA8}" destId="{10EA1EFD-D08B-4359-A521-A22B86FC5E2D}" srcOrd="4" destOrd="0" presId="urn:microsoft.com/office/officeart/2005/8/layout/lProcess3"/>
    <dgm:cxn modelId="{15604A8C-405D-4743-BA2D-4C281E1BE4EB}" type="presParOf" srcId="{10EA1EFD-D08B-4359-A521-A22B86FC5E2D}" destId="{6B88BF5C-1644-4BFE-83E5-45C43491E364}" srcOrd="0" destOrd="0" presId="urn:microsoft.com/office/officeart/2005/8/layout/lProcess3"/>
    <dgm:cxn modelId="{1848877C-7AF1-4817-A212-ACA9EFDCE292}" type="presParOf" srcId="{10EA1EFD-D08B-4359-A521-A22B86FC5E2D}" destId="{FC90C5C0-7620-4698-9CE1-88543BD1BDFE}" srcOrd="1" destOrd="0" presId="urn:microsoft.com/office/officeart/2005/8/layout/lProcess3"/>
    <dgm:cxn modelId="{6AD1B923-1F6A-4566-941D-888AD74E9ECE}" type="presParOf" srcId="{10EA1EFD-D08B-4359-A521-A22B86FC5E2D}" destId="{877DA6F4-1FEB-4EAE-9541-26E4B63E81C2}" srcOrd="2" destOrd="0" presId="urn:microsoft.com/office/officeart/2005/8/layout/lProcess3"/>
    <dgm:cxn modelId="{E193E43C-21DC-46E8-9978-14BC3419FA5A}" type="presParOf" srcId="{34D89D77-7C5D-492D-8A86-45EFE4D47FA8}" destId="{E5A7F3E5-2D88-4DD1-8148-D52FDDB04101}" srcOrd="5" destOrd="0" presId="urn:microsoft.com/office/officeart/2005/8/layout/lProcess3"/>
    <dgm:cxn modelId="{E31CF6BA-3DD6-449D-85C4-B6F88CC68F53}" type="presParOf" srcId="{34D89D77-7C5D-492D-8A86-45EFE4D47FA8}" destId="{15B4F6AA-37F5-4AEE-8DDC-6C77173BFAA9}" srcOrd="6" destOrd="0" presId="urn:microsoft.com/office/officeart/2005/8/layout/lProcess3"/>
    <dgm:cxn modelId="{E1A32BFE-53AD-4383-B571-847A51126D3E}" type="presParOf" srcId="{15B4F6AA-37F5-4AEE-8DDC-6C77173BFAA9}" destId="{BA471772-7000-4058-933B-FCE0983D0855}" srcOrd="0" destOrd="0" presId="urn:microsoft.com/office/officeart/2005/8/layout/lProcess3"/>
    <dgm:cxn modelId="{1B0F4941-95AF-4F14-A2D6-A031D545B3F5}" type="presParOf" srcId="{15B4F6AA-37F5-4AEE-8DDC-6C77173BFAA9}" destId="{D54B939F-701B-489D-8C56-C9CBA215D2C9}" srcOrd="1" destOrd="0" presId="urn:microsoft.com/office/officeart/2005/8/layout/lProcess3"/>
    <dgm:cxn modelId="{EFBC3584-5448-44D2-9C22-023937B8FC61}" type="presParOf" srcId="{15B4F6AA-37F5-4AEE-8DDC-6C77173BFAA9}" destId="{6193916D-525A-457B-AE85-E269CFD89874}" srcOrd="2" destOrd="0" presId="urn:microsoft.com/office/officeart/2005/8/layout/l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0E3FB199-8421-D348-87DC-DEC62D9A772E}" type="doc">
      <dgm:prSet loTypeId="urn:microsoft.com/office/officeart/2005/8/layout/hList1" loCatId="" qsTypeId="urn:microsoft.com/office/officeart/2005/8/quickstyle/simple4" qsCatId="simple" csTypeId="urn:microsoft.com/office/officeart/2005/8/colors/accent1_2#7" csCatId="accent1" phldr="1"/>
      <dgm:spPr/>
      <dgm:t>
        <a:bodyPr/>
        <a:lstStyle/>
        <a:p>
          <a:endParaRPr lang="fr-FR"/>
        </a:p>
      </dgm:t>
    </dgm:pt>
    <dgm:pt modelId="{6A385AA7-C8D8-5445-A287-132D74D91037}">
      <dgm:prSet/>
      <dgm:spPr/>
      <dgm:t>
        <a:bodyPr/>
        <a:lstStyle/>
        <a:p>
          <a:pPr rtl="0"/>
          <a:r>
            <a:rPr lang="en-GB" dirty="0" smtClean="0"/>
            <a:t>Mainly as</a:t>
          </a:r>
          <a:endParaRPr lang="en-GB" dirty="0"/>
        </a:p>
      </dgm:t>
    </dgm:pt>
    <dgm:pt modelId="{A8685B63-C2EC-594A-ACC5-58EFDAAE10B4}" type="parTrans" cxnId="{99F346C2-AF19-714A-8FF4-FF5FD98C8FF6}">
      <dgm:prSet/>
      <dgm:spPr/>
      <dgm:t>
        <a:bodyPr/>
        <a:lstStyle/>
        <a:p>
          <a:endParaRPr lang="fr-FR"/>
        </a:p>
      </dgm:t>
    </dgm:pt>
    <dgm:pt modelId="{A6330349-3890-DE45-A4C9-4ED05A45637E}" type="sibTrans" cxnId="{99F346C2-AF19-714A-8FF4-FF5FD98C8FF6}">
      <dgm:prSet/>
      <dgm:spPr/>
      <dgm:t>
        <a:bodyPr/>
        <a:lstStyle/>
        <a:p>
          <a:endParaRPr lang="fr-FR"/>
        </a:p>
      </dgm:t>
    </dgm:pt>
    <dgm:pt modelId="{4752AEF6-BC69-C340-9AE7-B2F47B0E3A21}">
      <dgm:prSet/>
      <dgm:spPr/>
      <dgm:t>
        <a:bodyPr/>
        <a:lstStyle/>
        <a:p>
          <a:pPr rtl="0"/>
          <a:r>
            <a:rPr lang="en-GB" b="1" dirty="0" smtClean="0"/>
            <a:t>torture</a:t>
          </a:r>
          <a:r>
            <a:rPr lang="en-GB" dirty="0" smtClean="0"/>
            <a:t> and </a:t>
          </a:r>
          <a:r>
            <a:rPr lang="en-GB" b="1" dirty="0" smtClean="0"/>
            <a:t>cruel, inhuman or degrading  treatment</a:t>
          </a:r>
          <a:r>
            <a:rPr lang="en-GB" dirty="0" smtClean="0"/>
            <a:t> </a:t>
          </a:r>
          <a:endParaRPr lang="en-GB" dirty="0"/>
        </a:p>
      </dgm:t>
    </dgm:pt>
    <dgm:pt modelId="{4FC7F502-B01F-6046-86DF-CA8CC250A08B}" type="parTrans" cxnId="{A406D015-2FDC-6445-8799-A1115AA568D3}">
      <dgm:prSet/>
      <dgm:spPr/>
      <dgm:t>
        <a:bodyPr/>
        <a:lstStyle/>
        <a:p>
          <a:endParaRPr lang="fr-FR"/>
        </a:p>
      </dgm:t>
    </dgm:pt>
    <dgm:pt modelId="{0EEBEBF8-1439-074A-BA03-16364F7F3AE4}" type="sibTrans" cxnId="{A406D015-2FDC-6445-8799-A1115AA568D3}">
      <dgm:prSet/>
      <dgm:spPr/>
      <dgm:t>
        <a:bodyPr/>
        <a:lstStyle/>
        <a:p>
          <a:endParaRPr lang="fr-FR"/>
        </a:p>
      </dgm:t>
    </dgm:pt>
    <dgm:pt modelId="{20ED1730-40BB-984A-9D95-0591B13FF39B}" type="pres">
      <dgm:prSet presAssocID="{0E3FB199-8421-D348-87DC-DEC62D9A772E}" presName="Name0" presStyleCnt="0">
        <dgm:presLayoutVars>
          <dgm:dir/>
          <dgm:animLvl val="lvl"/>
          <dgm:resizeHandles val="exact"/>
        </dgm:presLayoutVars>
      </dgm:prSet>
      <dgm:spPr/>
      <dgm:t>
        <a:bodyPr/>
        <a:lstStyle/>
        <a:p>
          <a:endParaRPr lang="fr-FR"/>
        </a:p>
      </dgm:t>
    </dgm:pt>
    <dgm:pt modelId="{6D7DEFB8-C5A7-0E4E-8225-54226448AF9F}" type="pres">
      <dgm:prSet presAssocID="{6A385AA7-C8D8-5445-A287-132D74D91037}" presName="composite" presStyleCnt="0"/>
      <dgm:spPr/>
    </dgm:pt>
    <dgm:pt modelId="{EDED5836-EC30-6A44-AEF5-8142A2082CAB}" type="pres">
      <dgm:prSet presAssocID="{6A385AA7-C8D8-5445-A287-132D74D91037}" presName="parTx" presStyleLbl="alignNode1" presStyleIdx="0" presStyleCnt="1" custLinFactNeighborX="-5128" custLinFactNeighborY="-2340">
        <dgm:presLayoutVars>
          <dgm:chMax val="0"/>
          <dgm:chPref val="0"/>
          <dgm:bulletEnabled val="1"/>
        </dgm:presLayoutVars>
      </dgm:prSet>
      <dgm:spPr/>
      <dgm:t>
        <a:bodyPr/>
        <a:lstStyle/>
        <a:p>
          <a:endParaRPr lang="fr-FR"/>
        </a:p>
      </dgm:t>
    </dgm:pt>
    <dgm:pt modelId="{9B708C3A-FA47-AE4B-A933-D12559368106}" type="pres">
      <dgm:prSet presAssocID="{6A385AA7-C8D8-5445-A287-132D74D91037}" presName="desTx" presStyleLbl="alignAccFollowNode1" presStyleIdx="0" presStyleCnt="1">
        <dgm:presLayoutVars>
          <dgm:bulletEnabled val="1"/>
        </dgm:presLayoutVars>
      </dgm:prSet>
      <dgm:spPr/>
      <dgm:t>
        <a:bodyPr/>
        <a:lstStyle/>
        <a:p>
          <a:endParaRPr lang="fr-FR"/>
        </a:p>
      </dgm:t>
    </dgm:pt>
  </dgm:ptLst>
  <dgm:cxnLst>
    <dgm:cxn modelId="{99F346C2-AF19-714A-8FF4-FF5FD98C8FF6}" srcId="{0E3FB199-8421-D348-87DC-DEC62D9A772E}" destId="{6A385AA7-C8D8-5445-A287-132D74D91037}" srcOrd="0" destOrd="0" parTransId="{A8685B63-C2EC-594A-ACC5-58EFDAAE10B4}" sibTransId="{A6330349-3890-DE45-A4C9-4ED05A45637E}"/>
    <dgm:cxn modelId="{A406D015-2FDC-6445-8799-A1115AA568D3}" srcId="{6A385AA7-C8D8-5445-A287-132D74D91037}" destId="{4752AEF6-BC69-C340-9AE7-B2F47B0E3A21}" srcOrd="0" destOrd="0" parTransId="{4FC7F502-B01F-6046-86DF-CA8CC250A08B}" sibTransId="{0EEBEBF8-1439-074A-BA03-16364F7F3AE4}"/>
    <dgm:cxn modelId="{72BCC384-DDBA-497E-9C73-F4B63682E7EB}" type="presOf" srcId="{6A385AA7-C8D8-5445-A287-132D74D91037}" destId="{EDED5836-EC30-6A44-AEF5-8142A2082CAB}" srcOrd="0" destOrd="0" presId="urn:microsoft.com/office/officeart/2005/8/layout/hList1"/>
    <dgm:cxn modelId="{5A5C6597-7F21-43E3-B02F-ECAAB0F493D8}" type="presOf" srcId="{0E3FB199-8421-D348-87DC-DEC62D9A772E}" destId="{20ED1730-40BB-984A-9D95-0591B13FF39B}" srcOrd="0" destOrd="0" presId="urn:microsoft.com/office/officeart/2005/8/layout/hList1"/>
    <dgm:cxn modelId="{0FF2423E-33DC-40DA-B143-C9BA28BAD03C}" type="presOf" srcId="{4752AEF6-BC69-C340-9AE7-B2F47B0E3A21}" destId="{9B708C3A-FA47-AE4B-A933-D12559368106}" srcOrd="0" destOrd="0" presId="urn:microsoft.com/office/officeart/2005/8/layout/hList1"/>
    <dgm:cxn modelId="{AB562020-82AD-4E36-8552-260A775A471A}" type="presParOf" srcId="{20ED1730-40BB-984A-9D95-0591B13FF39B}" destId="{6D7DEFB8-C5A7-0E4E-8225-54226448AF9F}" srcOrd="0" destOrd="0" presId="urn:microsoft.com/office/officeart/2005/8/layout/hList1"/>
    <dgm:cxn modelId="{49A8C7A7-AC71-4737-BD6E-5AE627D9F550}" type="presParOf" srcId="{6D7DEFB8-C5A7-0E4E-8225-54226448AF9F}" destId="{EDED5836-EC30-6A44-AEF5-8142A2082CAB}" srcOrd="0" destOrd="0" presId="urn:microsoft.com/office/officeart/2005/8/layout/hList1"/>
    <dgm:cxn modelId="{68776FF7-59A5-4112-A811-DCF5508A3FC7}" type="presParOf" srcId="{6D7DEFB8-C5A7-0E4E-8225-54226448AF9F}" destId="{9B708C3A-FA47-AE4B-A933-D1255936810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F6036F2B-0F6D-A648-9E9A-49E2F9B403A6}" type="doc">
      <dgm:prSet loTypeId="urn:microsoft.com/office/officeart/2005/8/layout/hList1" loCatId="" qsTypeId="urn:microsoft.com/office/officeart/2005/8/quickstyle/simple4" qsCatId="simple" csTypeId="urn:microsoft.com/office/officeart/2005/8/colors/accent1_2#8" csCatId="accent1" phldr="1"/>
      <dgm:spPr/>
      <dgm:t>
        <a:bodyPr/>
        <a:lstStyle/>
        <a:p>
          <a:endParaRPr lang="fr-FR"/>
        </a:p>
      </dgm:t>
    </dgm:pt>
    <dgm:pt modelId="{78C483E1-B0B5-CF40-B3DE-13DE25424DFE}">
      <dgm:prSet phldrT="[Texte]"/>
      <dgm:spPr/>
      <dgm:t>
        <a:bodyPr/>
        <a:lstStyle/>
        <a:p>
          <a:r>
            <a:rPr lang="fr-CH" dirty="0" err="1" smtClean="0"/>
            <a:t>Treaties</a:t>
          </a:r>
          <a:r>
            <a:rPr lang="fr-CH" dirty="0" smtClean="0"/>
            <a:t> </a:t>
          </a:r>
          <a:r>
            <a:rPr lang="fr-CH" dirty="0" err="1" smtClean="0"/>
            <a:t>explicitly</a:t>
          </a:r>
          <a:r>
            <a:rPr lang="fr-CH" dirty="0" smtClean="0"/>
            <a:t> prohibiting </a:t>
          </a:r>
          <a:r>
            <a:rPr lang="fr-CH" dirty="0" err="1" smtClean="0"/>
            <a:t>sexual</a:t>
          </a:r>
          <a:r>
            <a:rPr lang="fr-CH" dirty="0" smtClean="0"/>
            <a:t> violence</a:t>
          </a:r>
          <a:endParaRPr lang="fr-FR" dirty="0"/>
        </a:p>
      </dgm:t>
    </dgm:pt>
    <dgm:pt modelId="{748FD3A2-AB83-1B43-827D-3D297FC03383}" type="parTrans" cxnId="{B18D2FA1-651D-B640-9FD8-DCEA815BEB89}">
      <dgm:prSet/>
      <dgm:spPr/>
      <dgm:t>
        <a:bodyPr/>
        <a:lstStyle/>
        <a:p>
          <a:endParaRPr lang="fr-FR"/>
        </a:p>
      </dgm:t>
    </dgm:pt>
    <dgm:pt modelId="{F4F02E1A-6B75-394C-9BFD-E2E29B768C6B}" type="sibTrans" cxnId="{B18D2FA1-651D-B640-9FD8-DCEA815BEB89}">
      <dgm:prSet/>
      <dgm:spPr/>
      <dgm:t>
        <a:bodyPr/>
        <a:lstStyle/>
        <a:p>
          <a:endParaRPr lang="fr-FR"/>
        </a:p>
      </dgm:t>
    </dgm:pt>
    <dgm:pt modelId="{CD6E111A-06D1-9A46-A99D-A7EE9230FA1E}">
      <dgm:prSet phldrT="[Texte]"/>
      <dgm:spPr/>
      <dgm:t>
        <a:bodyPr/>
        <a:lstStyle/>
        <a:p>
          <a:r>
            <a:rPr lang="en-GB" dirty="0" smtClean="0"/>
            <a:t>1994 Inter-American Convention on the Prevention, Punishment and Eradication of Violence against Women</a:t>
          </a:r>
          <a:endParaRPr lang="fr-FR" dirty="0"/>
        </a:p>
      </dgm:t>
    </dgm:pt>
    <dgm:pt modelId="{4E1EA181-3791-A342-A5ED-7A11AB156545}" type="parTrans" cxnId="{1B1C8B8E-80FE-AC4B-9717-83A4DA64F0EE}">
      <dgm:prSet/>
      <dgm:spPr/>
      <dgm:t>
        <a:bodyPr/>
        <a:lstStyle/>
        <a:p>
          <a:endParaRPr lang="fr-FR"/>
        </a:p>
      </dgm:t>
    </dgm:pt>
    <dgm:pt modelId="{B7ECAC2A-2660-704C-81F8-636BBA0AB1E7}" type="sibTrans" cxnId="{1B1C8B8E-80FE-AC4B-9717-83A4DA64F0EE}">
      <dgm:prSet/>
      <dgm:spPr/>
      <dgm:t>
        <a:bodyPr/>
        <a:lstStyle/>
        <a:p>
          <a:endParaRPr lang="fr-FR"/>
        </a:p>
      </dgm:t>
    </dgm:pt>
    <dgm:pt modelId="{FC93DC27-F59A-034A-9759-FC2BE268D121}">
      <dgm:prSet phldrT="[Texte]"/>
      <dgm:spPr/>
      <dgm:t>
        <a:bodyPr/>
        <a:lstStyle/>
        <a:p>
          <a:r>
            <a:rPr lang="en-GB" dirty="0" smtClean="0"/>
            <a:t>1993 United Nations Declaration on the Elimination of Violence against Women</a:t>
          </a:r>
          <a:endParaRPr lang="fr-FR" dirty="0"/>
        </a:p>
      </dgm:t>
    </dgm:pt>
    <dgm:pt modelId="{1C4D252D-6C50-B548-B651-FF9526DDAB16}" type="parTrans" cxnId="{3C808211-AC78-2644-85FD-F944D833CD41}">
      <dgm:prSet/>
      <dgm:spPr/>
      <dgm:t>
        <a:bodyPr/>
        <a:lstStyle/>
        <a:p>
          <a:endParaRPr lang="fr-FR"/>
        </a:p>
      </dgm:t>
    </dgm:pt>
    <dgm:pt modelId="{2C8225F8-F8DB-1942-B732-ABD66AFBEDD6}" type="sibTrans" cxnId="{3C808211-AC78-2644-85FD-F944D833CD41}">
      <dgm:prSet/>
      <dgm:spPr/>
      <dgm:t>
        <a:bodyPr/>
        <a:lstStyle/>
        <a:p>
          <a:endParaRPr lang="fr-FR"/>
        </a:p>
      </dgm:t>
    </dgm:pt>
    <dgm:pt modelId="{7E6CFF27-09FE-A741-97BE-2CC25A16CA24}">
      <dgm:prSet phldrT="[Texte]"/>
      <dgm:spPr/>
      <dgm:t>
        <a:bodyPr/>
        <a:lstStyle/>
        <a:p>
          <a:r>
            <a:rPr lang="fr-CH" dirty="0" smtClean="0"/>
            <a:t>UN Security Council Resolutions </a:t>
          </a:r>
          <a:endParaRPr lang="fr-FR" dirty="0"/>
        </a:p>
      </dgm:t>
    </dgm:pt>
    <dgm:pt modelId="{59FDA023-4AA5-AD46-80FD-55DB9CEE5F6B}" type="parTrans" cxnId="{4964AD09-BCD2-8641-86DF-07341445D105}">
      <dgm:prSet/>
      <dgm:spPr/>
      <dgm:t>
        <a:bodyPr/>
        <a:lstStyle/>
        <a:p>
          <a:endParaRPr lang="fr-FR"/>
        </a:p>
      </dgm:t>
    </dgm:pt>
    <dgm:pt modelId="{573251CF-5632-9645-AE5F-0C9557E9C321}" type="sibTrans" cxnId="{4964AD09-BCD2-8641-86DF-07341445D105}">
      <dgm:prSet/>
      <dgm:spPr/>
      <dgm:t>
        <a:bodyPr/>
        <a:lstStyle/>
        <a:p>
          <a:endParaRPr lang="fr-FR"/>
        </a:p>
      </dgm:t>
    </dgm:pt>
    <dgm:pt modelId="{19523756-A689-F841-BE57-124A94B70FBF}">
      <dgm:prSet phldrT="[Texte]"/>
      <dgm:spPr/>
      <dgm:t>
        <a:bodyPr/>
        <a:lstStyle/>
        <a:p>
          <a:r>
            <a:rPr lang="fr-CH" dirty="0" smtClean="0"/>
            <a:t>Convention on the Rights of the Child</a:t>
          </a:r>
          <a:endParaRPr lang="fr-FR" dirty="0"/>
        </a:p>
      </dgm:t>
    </dgm:pt>
    <dgm:pt modelId="{1AACF431-0634-BC42-89C0-515A51B9BA1F}" type="parTrans" cxnId="{A970225D-1008-0548-9C8E-B104259FDB22}">
      <dgm:prSet/>
      <dgm:spPr/>
      <dgm:t>
        <a:bodyPr/>
        <a:lstStyle/>
        <a:p>
          <a:endParaRPr lang="fr-FR"/>
        </a:p>
      </dgm:t>
    </dgm:pt>
    <dgm:pt modelId="{BB877D9A-4991-C542-85A7-7BA1C09E3A68}" type="sibTrans" cxnId="{A970225D-1008-0548-9C8E-B104259FDB22}">
      <dgm:prSet/>
      <dgm:spPr/>
      <dgm:t>
        <a:bodyPr/>
        <a:lstStyle/>
        <a:p>
          <a:endParaRPr lang="fr-FR"/>
        </a:p>
      </dgm:t>
    </dgm:pt>
    <dgm:pt modelId="{BFB6DD04-4F6A-5D4D-8E34-CC196248F136}">
      <dgm:prSet phldrT="[Texte]"/>
      <dgm:spPr/>
      <dgm:t>
        <a:bodyPr/>
        <a:lstStyle/>
        <a:p>
          <a:r>
            <a:rPr lang="fr-FR" dirty="0" err="1" smtClean="0"/>
            <a:t>Other</a:t>
          </a:r>
          <a:r>
            <a:rPr lang="fr-FR" dirty="0" smtClean="0"/>
            <a:t> relevant instruments/</a:t>
          </a:r>
          <a:r>
            <a:rPr lang="fr-FR" dirty="0" err="1" smtClean="0"/>
            <a:t>resolutions</a:t>
          </a:r>
          <a:endParaRPr lang="fr-FR" dirty="0"/>
        </a:p>
      </dgm:t>
    </dgm:pt>
    <dgm:pt modelId="{3F373243-E419-CD4F-B1CA-A716F0025646}" type="parTrans" cxnId="{95BEB1DC-7BA9-B04F-BE47-189A16BAB12E}">
      <dgm:prSet/>
      <dgm:spPr/>
      <dgm:t>
        <a:bodyPr/>
        <a:lstStyle/>
        <a:p>
          <a:endParaRPr lang="fr-FR"/>
        </a:p>
      </dgm:t>
    </dgm:pt>
    <dgm:pt modelId="{F0D95014-4390-734C-BE38-C84C43BCBDB4}" type="sibTrans" cxnId="{95BEB1DC-7BA9-B04F-BE47-189A16BAB12E}">
      <dgm:prSet/>
      <dgm:spPr/>
      <dgm:t>
        <a:bodyPr/>
        <a:lstStyle/>
        <a:p>
          <a:endParaRPr lang="fr-FR"/>
        </a:p>
      </dgm:t>
    </dgm:pt>
    <dgm:pt modelId="{570EB9D6-3B66-6C4B-8638-9FECFE8FB944}">
      <dgm:prSet phldrT="[Texte]"/>
      <dgm:spPr/>
      <dgm:t>
        <a:bodyPr/>
        <a:lstStyle/>
        <a:p>
          <a:endParaRPr lang="fr-FR" dirty="0"/>
        </a:p>
      </dgm:t>
    </dgm:pt>
    <dgm:pt modelId="{8864AB25-C6E2-D045-9024-52C528102D9E}" type="parTrans" cxnId="{C2036B66-A12F-284C-81FD-7AC44213EE8A}">
      <dgm:prSet/>
      <dgm:spPr/>
      <dgm:t>
        <a:bodyPr/>
        <a:lstStyle/>
        <a:p>
          <a:endParaRPr lang="fr-FR"/>
        </a:p>
      </dgm:t>
    </dgm:pt>
    <dgm:pt modelId="{70F9D05C-4DEF-7741-BC9D-36DD59FC90E7}" type="sibTrans" cxnId="{C2036B66-A12F-284C-81FD-7AC44213EE8A}">
      <dgm:prSet/>
      <dgm:spPr/>
      <dgm:t>
        <a:bodyPr/>
        <a:lstStyle/>
        <a:p>
          <a:endParaRPr lang="fr-FR"/>
        </a:p>
      </dgm:t>
    </dgm:pt>
    <dgm:pt modelId="{4D8ED161-231A-F642-8227-6E5EF4D25CDA}">
      <dgm:prSet phldrT="[Texte]"/>
      <dgm:spPr/>
      <dgm:t>
        <a:bodyPr/>
        <a:lstStyle/>
        <a:p>
          <a:endParaRPr lang="fr-FR" dirty="0"/>
        </a:p>
      </dgm:t>
    </dgm:pt>
    <dgm:pt modelId="{9AA578BE-5427-0848-9997-41F95EB4F991}" type="parTrans" cxnId="{9CC4620C-B904-D34C-BE31-4E9061810063}">
      <dgm:prSet/>
      <dgm:spPr/>
      <dgm:t>
        <a:bodyPr/>
        <a:lstStyle/>
        <a:p>
          <a:endParaRPr lang="fr-FR"/>
        </a:p>
      </dgm:t>
    </dgm:pt>
    <dgm:pt modelId="{D9CABA82-259E-A045-BD7B-7A2F1FFEDB1E}" type="sibTrans" cxnId="{9CC4620C-B904-D34C-BE31-4E9061810063}">
      <dgm:prSet/>
      <dgm:spPr/>
      <dgm:t>
        <a:bodyPr/>
        <a:lstStyle/>
        <a:p>
          <a:endParaRPr lang="fr-FR"/>
        </a:p>
      </dgm:t>
    </dgm:pt>
    <dgm:pt modelId="{A45C9B92-1999-1D48-9261-34A17C8525BE}" type="pres">
      <dgm:prSet presAssocID="{F6036F2B-0F6D-A648-9E9A-49E2F9B403A6}" presName="Name0" presStyleCnt="0">
        <dgm:presLayoutVars>
          <dgm:dir/>
          <dgm:animLvl val="lvl"/>
          <dgm:resizeHandles val="exact"/>
        </dgm:presLayoutVars>
      </dgm:prSet>
      <dgm:spPr/>
      <dgm:t>
        <a:bodyPr/>
        <a:lstStyle/>
        <a:p>
          <a:endParaRPr lang="fr-FR"/>
        </a:p>
      </dgm:t>
    </dgm:pt>
    <dgm:pt modelId="{5FAF45CB-22DE-1D4F-816E-492A673F0A39}" type="pres">
      <dgm:prSet presAssocID="{78C483E1-B0B5-CF40-B3DE-13DE25424DFE}" presName="composite" presStyleCnt="0"/>
      <dgm:spPr/>
    </dgm:pt>
    <dgm:pt modelId="{2666DDC1-9C8F-3A4B-99A2-953BC37DA16C}" type="pres">
      <dgm:prSet presAssocID="{78C483E1-B0B5-CF40-B3DE-13DE25424DFE}" presName="parTx" presStyleLbl="alignNode1" presStyleIdx="0" presStyleCnt="2">
        <dgm:presLayoutVars>
          <dgm:chMax val="0"/>
          <dgm:chPref val="0"/>
          <dgm:bulletEnabled val="1"/>
        </dgm:presLayoutVars>
      </dgm:prSet>
      <dgm:spPr/>
      <dgm:t>
        <a:bodyPr/>
        <a:lstStyle/>
        <a:p>
          <a:endParaRPr lang="fr-FR"/>
        </a:p>
      </dgm:t>
    </dgm:pt>
    <dgm:pt modelId="{69029A7F-F3E0-BE42-BDAB-F1A7FB393EC3}" type="pres">
      <dgm:prSet presAssocID="{78C483E1-B0B5-CF40-B3DE-13DE25424DFE}" presName="desTx" presStyleLbl="alignAccFollowNode1" presStyleIdx="0" presStyleCnt="2">
        <dgm:presLayoutVars>
          <dgm:bulletEnabled val="1"/>
        </dgm:presLayoutVars>
      </dgm:prSet>
      <dgm:spPr/>
      <dgm:t>
        <a:bodyPr/>
        <a:lstStyle/>
        <a:p>
          <a:endParaRPr lang="fr-FR"/>
        </a:p>
      </dgm:t>
    </dgm:pt>
    <dgm:pt modelId="{9646BED0-5B58-244A-B70B-DCEEA58B698F}" type="pres">
      <dgm:prSet presAssocID="{F4F02E1A-6B75-394C-9BFD-E2E29B768C6B}" presName="space" presStyleCnt="0"/>
      <dgm:spPr/>
    </dgm:pt>
    <dgm:pt modelId="{629E1030-9961-944A-B04C-AB90ADB92156}" type="pres">
      <dgm:prSet presAssocID="{BFB6DD04-4F6A-5D4D-8E34-CC196248F136}" presName="composite" presStyleCnt="0"/>
      <dgm:spPr/>
    </dgm:pt>
    <dgm:pt modelId="{5C9086BC-DB38-A146-841C-5270289BED99}" type="pres">
      <dgm:prSet presAssocID="{BFB6DD04-4F6A-5D4D-8E34-CC196248F136}" presName="parTx" presStyleLbl="alignNode1" presStyleIdx="1" presStyleCnt="2">
        <dgm:presLayoutVars>
          <dgm:chMax val="0"/>
          <dgm:chPref val="0"/>
          <dgm:bulletEnabled val="1"/>
        </dgm:presLayoutVars>
      </dgm:prSet>
      <dgm:spPr/>
      <dgm:t>
        <a:bodyPr/>
        <a:lstStyle/>
        <a:p>
          <a:endParaRPr lang="fr-FR"/>
        </a:p>
      </dgm:t>
    </dgm:pt>
    <dgm:pt modelId="{6743D3F4-0394-D34C-9CB0-3E895350FC8A}" type="pres">
      <dgm:prSet presAssocID="{BFB6DD04-4F6A-5D4D-8E34-CC196248F136}" presName="desTx" presStyleLbl="alignAccFollowNode1" presStyleIdx="1" presStyleCnt="2">
        <dgm:presLayoutVars>
          <dgm:bulletEnabled val="1"/>
        </dgm:presLayoutVars>
      </dgm:prSet>
      <dgm:spPr/>
      <dgm:t>
        <a:bodyPr/>
        <a:lstStyle/>
        <a:p>
          <a:endParaRPr lang="fr-FR"/>
        </a:p>
      </dgm:t>
    </dgm:pt>
  </dgm:ptLst>
  <dgm:cxnLst>
    <dgm:cxn modelId="{3C808211-AC78-2644-85FD-F944D833CD41}" srcId="{BFB6DD04-4F6A-5D4D-8E34-CC196248F136}" destId="{FC93DC27-F59A-034A-9759-FC2BE268D121}" srcOrd="0" destOrd="0" parTransId="{1C4D252D-6C50-B548-B651-FF9526DDAB16}" sibTransId="{2C8225F8-F8DB-1942-B732-ABD66AFBEDD6}"/>
    <dgm:cxn modelId="{1A05D133-403D-4C64-946C-4A9CB1CACCB5}" type="presOf" srcId="{19523756-A689-F841-BE57-124A94B70FBF}" destId="{69029A7F-F3E0-BE42-BDAB-F1A7FB393EC3}" srcOrd="0" destOrd="0" presId="urn:microsoft.com/office/officeart/2005/8/layout/hList1"/>
    <dgm:cxn modelId="{D011C91C-9A8A-43E0-8A42-3CF18625631E}" type="presOf" srcId="{570EB9D6-3B66-6C4B-8638-9FECFE8FB944}" destId="{69029A7F-F3E0-BE42-BDAB-F1A7FB393EC3}" srcOrd="0" destOrd="1" presId="urn:microsoft.com/office/officeart/2005/8/layout/hList1"/>
    <dgm:cxn modelId="{3376F02A-CD6C-4CB2-B84B-76BBA11D4626}" type="presOf" srcId="{FC93DC27-F59A-034A-9759-FC2BE268D121}" destId="{6743D3F4-0394-D34C-9CB0-3E895350FC8A}" srcOrd="0" destOrd="0" presId="urn:microsoft.com/office/officeart/2005/8/layout/hList1"/>
    <dgm:cxn modelId="{51836F11-4CE4-4ABF-88DA-70987CDBFB3C}" type="presOf" srcId="{F6036F2B-0F6D-A648-9E9A-49E2F9B403A6}" destId="{A45C9B92-1999-1D48-9261-34A17C8525BE}" srcOrd="0" destOrd="0" presId="urn:microsoft.com/office/officeart/2005/8/layout/hList1"/>
    <dgm:cxn modelId="{1B1C8B8E-80FE-AC4B-9717-83A4DA64F0EE}" srcId="{78C483E1-B0B5-CF40-B3DE-13DE25424DFE}" destId="{CD6E111A-06D1-9A46-A99D-A7EE9230FA1E}" srcOrd="2" destOrd="0" parTransId="{4E1EA181-3791-A342-A5ED-7A11AB156545}" sibTransId="{B7ECAC2A-2660-704C-81F8-636BBA0AB1E7}"/>
    <dgm:cxn modelId="{A970225D-1008-0548-9C8E-B104259FDB22}" srcId="{78C483E1-B0B5-CF40-B3DE-13DE25424DFE}" destId="{19523756-A689-F841-BE57-124A94B70FBF}" srcOrd="0" destOrd="0" parTransId="{1AACF431-0634-BC42-89C0-515A51B9BA1F}" sibTransId="{BB877D9A-4991-C542-85A7-7BA1C09E3A68}"/>
    <dgm:cxn modelId="{321F878C-4433-4263-890E-6F799885CA30}" type="presOf" srcId="{78C483E1-B0B5-CF40-B3DE-13DE25424DFE}" destId="{2666DDC1-9C8F-3A4B-99A2-953BC37DA16C}" srcOrd="0" destOrd="0" presId="urn:microsoft.com/office/officeart/2005/8/layout/hList1"/>
    <dgm:cxn modelId="{C2036B66-A12F-284C-81FD-7AC44213EE8A}" srcId="{78C483E1-B0B5-CF40-B3DE-13DE25424DFE}" destId="{570EB9D6-3B66-6C4B-8638-9FECFE8FB944}" srcOrd="1" destOrd="0" parTransId="{8864AB25-C6E2-D045-9024-52C528102D9E}" sibTransId="{70F9D05C-4DEF-7741-BC9D-36DD59FC90E7}"/>
    <dgm:cxn modelId="{133E19EF-B008-48B4-8306-1FA4B88A0BD0}" type="presOf" srcId="{CD6E111A-06D1-9A46-A99D-A7EE9230FA1E}" destId="{69029A7F-F3E0-BE42-BDAB-F1A7FB393EC3}" srcOrd="0" destOrd="2" presId="urn:microsoft.com/office/officeart/2005/8/layout/hList1"/>
    <dgm:cxn modelId="{B39C01EB-4800-46F4-8122-9B3C47DD0805}" type="presOf" srcId="{BFB6DD04-4F6A-5D4D-8E34-CC196248F136}" destId="{5C9086BC-DB38-A146-841C-5270289BED99}" srcOrd="0" destOrd="0" presId="urn:microsoft.com/office/officeart/2005/8/layout/hList1"/>
    <dgm:cxn modelId="{B18D2FA1-651D-B640-9FD8-DCEA815BEB89}" srcId="{F6036F2B-0F6D-A648-9E9A-49E2F9B403A6}" destId="{78C483E1-B0B5-CF40-B3DE-13DE25424DFE}" srcOrd="0" destOrd="0" parTransId="{748FD3A2-AB83-1B43-827D-3D297FC03383}" sibTransId="{F4F02E1A-6B75-394C-9BFD-E2E29B768C6B}"/>
    <dgm:cxn modelId="{95BEB1DC-7BA9-B04F-BE47-189A16BAB12E}" srcId="{F6036F2B-0F6D-A648-9E9A-49E2F9B403A6}" destId="{BFB6DD04-4F6A-5D4D-8E34-CC196248F136}" srcOrd="1" destOrd="0" parTransId="{3F373243-E419-CD4F-B1CA-A716F0025646}" sibTransId="{F0D95014-4390-734C-BE38-C84C43BCBDB4}"/>
    <dgm:cxn modelId="{4964AD09-BCD2-8641-86DF-07341445D105}" srcId="{BFB6DD04-4F6A-5D4D-8E34-CC196248F136}" destId="{7E6CFF27-09FE-A741-97BE-2CC25A16CA24}" srcOrd="2" destOrd="0" parTransId="{59FDA023-4AA5-AD46-80FD-55DB9CEE5F6B}" sibTransId="{573251CF-5632-9645-AE5F-0C9557E9C321}"/>
    <dgm:cxn modelId="{9CC4620C-B904-D34C-BE31-4E9061810063}" srcId="{BFB6DD04-4F6A-5D4D-8E34-CC196248F136}" destId="{4D8ED161-231A-F642-8227-6E5EF4D25CDA}" srcOrd="1" destOrd="0" parTransId="{9AA578BE-5427-0848-9997-41F95EB4F991}" sibTransId="{D9CABA82-259E-A045-BD7B-7A2F1FFEDB1E}"/>
    <dgm:cxn modelId="{3BC1F714-6F5E-4682-A0B2-103D6D4B07EF}" type="presOf" srcId="{7E6CFF27-09FE-A741-97BE-2CC25A16CA24}" destId="{6743D3F4-0394-D34C-9CB0-3E895350FC8A}" srcOrd="0" destOrd="2" presId="urn:microsoft.com/office/officeart/2005/8/layout/hList1"/>
    <dgm:cxn modelId="{4F507446-8620-4152-A7C7-A27DE595A162}" type="presOf" srcId="{4D8ED161-231A-F642-8227-6E5EF4D25CDA}" destId="{6743D3F4-0394-D34C-9CB0-3E895350FC8A}" srcOrd="0" destOrd="1" presId="urn:microsoft.com/office/officeart/2005/8/layout/hList1"/>
    <dgm:cxn modelId="{5D11252A-6EF6-48C5-B707-5F84602582E1}" type="presParOf" srcId="{A45C9B92-1999-1D48-9261-34A17C8525BE}" destId="{5FAF45CB-22DE-1D4F-816E-492A673F0A39}" srcOrd="0" destOrd="0" presId="urn:microsoft.com/office/officeart/2005/8/layout/hList1"/>
    <dgm:cxn modelId="{F794CAE7-4C92-4675-9A04-BBB463A6F2DD}" type="presParOf" srcId="{5FAF45CB-22DE-1D4F-816E-492A673F0A39}" destId="{2666DDC1-9C8F-3A4B-99A2-953BC37DA16C}" srcOrd="0" destOrd="0" presId="urn:microsoft.com/office/officeart/2005/8/layout/hList1"/>
    <dgm:cxn modelId="{61D62BAA-664D-4E42-ABA0-8C5642647032}" type="presParOf" srcId="{5FAF45CB-22DE-1D4F-816E-492A673F0A39}" destId="{69029A7F-F3E0-BE42-BDAB-F1A7FB393EC3}" srcOrd="1" destOrd="0" presId="urn:microsoft.com/office/officeart/2005/8/layout/hList1"/>
    <dgm:cxn modelId="{B50DE647-747D-4182-AE1F-F0B5A3527594}" type="presParOf" srcId="{A45C9B92-1999-1D48-9261-34A17C8525BE}" destId="{9646BED0-5B58-244A-B70B-DCEEA58B698F}" srcOrd="1" destOrd="0" presId="urn:microsoft.com/office/officeart/2005/8/layout/hList1"/>
    <dgm:cxn modelId="{D0DC673D-C03B-4D83-AB0D-ECD51248879E}" type="presParOf" srcId="{A45C9B92-1999-1D48-9261-34A17C8525BE}" destId="{629E1030-9961-944A-B04C-AB90ADB92156}" srcOrd="2" destOrd="0" presId="urn:microsoft.com/office/officeart/2005/8/layout/hList1"/>
    <dgm:cxn modelId="{60AF3CA7-623F-4AB8-A3AD-D229F1E415BE}" type="presParOf" srcId="{629E1030-9961-944A-B04C-AB90ADB92156}" destId="{5C9086BC-DB38-A146-841C-5270289BED99}" srcOrd="0" destOrd="0" presId="urn:microsoft.com/office/officeart/2005/8/layout/hList1"/>
    <dgm:cxn modelId="{1C88B1EA-D259-4A90-BFDD-46AB0FE61522}" type="presParOf" srcId="{629E1030-9961-944A-B04C-AB90ADB92156}" destId="{6743D3F4-0394-D34C-9CB0-3E895350FC8A}" srcOrd="1" destOrd="0" presId="urn:microsoft.com/office/officeart/2005/8/layout/h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5DCEB6B2-0CBD-4D1E-8804-9DDE3786D320}" type="doc">
      <dgm:prSet loTypeId="urn:microsoft.com/office/officeart/2005/8/layout/chevron2" loCatId="list" qsTypeId="urn:microsoft.com/office/officeart/2005/8/quickstyle/simple1#12" qsCatId="simple" csTypeId="urn:microsoft.com/office/officeart/2005/8/colors/accent1_2#9" csCatId="accent1" phldr="1"/>
      <dgm:spPr/>
      <dgm:t>
        <a:bodyPr/>
        <a:lstStyle/>
        <a:p>
          <a:endParaRPr lang="en-GB"/>
        </a:p>
      </dgm:t>
    </dgm:pt>
    <dgm:pt modelId="{1230446D-B3EF-4364-9B03-F37318651C6E}">
      <dgm:prSet phldrT="[Text]"/>
      <dgm:spPr/>
      <dgm:t>
        <a:bodyPr/>
        <a:lstStyle/>
        <a:p>
          <a:r>
            <a:rPr lang="fr-CH" dirty="0" smtClean="0"/>
            <a:t>1. </a:t>
          </a:r>
          <a:endParaRPr lang="en-GB" dirty="0"/>
        </a:p>
      </dgm:t>
    </dgm:pt>
    <dgm:pt modelId="{6CA7565F-385C-4352-8D7B-38E21EDE81DD}" type="parTrans" cxnId="{85DCD977-846E-4029-8726-A9660AAA7F50}">
      <dgm:prSet/>
      <dgm:spPr/>
      <dgm:t>
        <a:bodyPr/>
        <a:lstStyle/>
        <a:p>
          <a:endParaRPr lang="en-GB"/>
        </a:p>
      </dgm:t>
    </dgm:pt>
    <dgm:pt modelId="{4AE94838-AE0A-455B-936E-09C0580C79AD}" type="sibTrans" cxnId="{85DCD977-846E-4029-8726-A9660AAA7F50}">
      <dgm:prSet/>
      <dgm:spPr/>
      <dgm:t>
        <a:bodyPr/>
        <a:lstStyle/>
        <a:p>
          <a:endParaRPr lang="en-GB"/>
        </a:p>
      </dgm:t>
    </dgm:pt>
    <dgm:pt modelId="{6B97A4D8-8A33-4C9E-9BC1-8542B3129A7B}">
      <dgm:prSet phldrT="[Text]"/>
      <dgm:spPr/>
      <dgm:t>
        <a:bodyPr/>
        <a:lstStyle/>
        <a:p>
          <a:r>
            <a:rPr lang="fr-CH" dirty="0" smtClean="0"/>
            <a:t>2. </a:t>
          </a:r>
          <a:endParaRPr lang="en-GB" dirty="0"/>
        </a:p>
      </dgm:t>
    </dgm:pt>
    <dgm:pt modelId="{741778CE-3783-4811-AC59-6267843BF29D}" type="parTrans" cxnId="{490C1FAD-5207-49B6-8DB6-527A871530A4}">
      <dgm:prSet/>
      <dgm:spPr/>
      <dgm:t>
        <a:bodyPr/>
        <a:lstStyle/>
        <a:p>
          <a:endParaRPr lang="en-GB"/>
        </a:p>
      </dgm:t>
    </dgm:pt>
    <dgm:pt modelId="{474D32CE-6055-4537-AFB0-8DF53D68A501}" type="sibTrans" cxnId="{490C1FAD-5207-49B6-8DB6-527A871530A4}">
      <dgm:prSet/>
      <dgm:spPr/>
      <dgm:t>
        <a:bodyPr/>
        <a:lstStyle/>
        <a:p>
          <a:endParaRPr lang="en-GB"/>
        </a:p>
      </dgm:t>
    </dgm:pt>
    <dgm:pt modelId="{3206FA56-7D64-4898-9BEA-8AC105247B0E}">
      <dgm:prSet phldrT="[Text]"/>
      <dgm:spPr/>
      <dgm:t>
        <a:bodyPr/>
        <a:lstStyle/>
        <a:p>
          <a:r>
            <a:rPr lang="en-GB" dirty="0" smtClean="0">
              <a:solidFill>
                <a:schemeClr val="accent3"/>
              </a:solidFill>
            </a:rPr>
            <a:t>3.</a:t>
          </a:r>
          <a:r>
            <a:rPr lang="en-GB" dirty="0" smtClean="0">
              <a:solidFill>
                <a:schemeClr val="tx1"/>
              </a:solidFill>
            </a:rPr>
            <a:t> </a:t>
          </a:r>
          <a:endParaRPr lang="en-GB" dirty="0"/>
        </a:p>
      </dgm:t>
    </dgm:pt>
    <dgm:pt modelId="{8DA37531-AB0E-4347-9A7C-CBAE101E95DD}" type="parTrans" cxnId="{70F84985-1F6A-4B1C-B744-3D3F4F95BAB5}">
      <dgm:prSet/>
      <dgm:spPr/>
      <dgm:t>
        <a:bodyPr/>
        <a:lstStyle/>
        <a:p>
          <a:endParaRPr lang="en-GB"/>
        </a:p>
      </dgm:t>
    </dgm:pt>
    <dgm:pt modelId="{14DF8E79-FF12-4041-9830-087510ABAE1F}" type="sibTrans" cxnId="{70F84985-1F6A-4B1C-B744-3D3F4F95BAB5}">
      <dgm:prSet/>
      <dgm:spPr/>
      <dgm:t>
        <a:bodyPr/>
        <a:lstStyle/>
        <a:p>
          <a:endParaRPr lang="en-GB"/>
        </a:p>
      </dgm:t>
    </dgm:pt>
    <dgm:pt modelId="{CE7A12F2-3FF7-44AA-90DC-2D260E3C23A6}">
      <dgm:prSet phldrT="[Text]" custT="1"/>
      <dgm:spPr/>
      <dgm:t>
        <a:bodyPr/>
        <a:lstStyle/>
        <a:p>
          <a:r>
            <a:rPr lang="en-GB" sz="2400" b="1" dirty="0" smtClean="0"/>
            <a:t>Infliction of severe pain or suffering, whether physical or mental </a:t>
          </a:r>
          <a:endParaRPr lang="en-GB" sz="2400" b="1" dirty="0"/>
        </a:p>
      </dgm:t>
    </dgm:pt>
    <dgm:pt modelId="{206689C2-67D5-4C13-BC45-850EFF27CCB2}" type="parTrans" cxnId="{7F47A382-C5B2-4F24-BE6C-49DB1887BAE0}">
      <dgm:prSet/>
      <dgm:spPr/>
      <dgm:t>
        <a:bodyPr/>
        <a:lstStyle/>
        <a:p>
          <a:endParaRPr lang="en-GB"/>
        </a:p>
      </dgm:t>
    </dgm:pt>
    <dgm:pt modelId="{DEBD0C4F-927E-400E-A1DE-EEC62B7DBCB8}" type="sibTrans" cxnId="{7F47A382-C5B2-4F24-BE6C-49DB1887BAE0}">
      <dgm:prSet/>
      <dgm:spPr/>
      <dgm:t>
        <a:bodyPr/>
        <a:lstStyle/>
        <a:p>
          <a:endParaRPr lang="en-GB"/>
        </a:p>
      </dgm:t>
    </dgm:pt>
    <dgm:pt modelId="{D01D56FC-6035-431A-8A5D-7B66C25F99E5}">
      <dgm:prSet phldrT="[Text]" custT="1"/>
      <dgm:spPr/>
      <dgm:t>
        <a:bodyPr/>
        <a:lstStyle/>
        <a:p>
          <a:r>
            <a:rPr lang="en-US" sz="2400" b="1" noProof="0" dirty="0" smtClean="0"/>
            <a:t>Intentionally</a:t>
          </a:r>
          <a:endParaRPr lang="en-US" sz="2400" b="1" noProof="0" dirty="0"/>
        </a:p>
      </dgm:t>
    </dgm:pt>
    <dgm:pt modelId="{2B1775C4-7AF7-4382-AF24-1608FCB203D3}" type="parTrans" cxnId="{84E96B10-ED8B-4E73-8374-7A2CACB70706}">
      <dgm:prSet/>
      <dgm:spPr/>
      <dgm:t>
        <a:bodyPr/>
        <a:lstStyle/>
        <a:p>
          <a:endParaRPr lang="en-GB"/>
        </a:p>
      </dgm:t>
    </dgm:pt>
    <dgm:pt modelId="{F68DC249-D3DB-403A-AD90-C0EEDC38B7FE}" type="sibTrans" cxnId="{84E96B10-ED8B-4E73-8374-7A2CACB70706}">
      <dgm:prSet/>
      <dgm:spPr/>
      <dgm:t>
        <a:bodyPr/>
        <a:lstStyle/>
        <a:p>
          <a:endParaRPr lang="en-GB"/>
        </a:p>
      </dgm:t>
    </dgm:pt>
    <dgm:pt modelId="{B3F47D2A-2095-4BA0-9891-D5DB91AC489C}">
      <dgm:prSet phldrT="[Text]" custT="1"/>
      <dgm:spPr/>
      <dgm:t>
        <a:bodyPr/>
        <a:lstStyle/>
        <a:p>
          <a:r>
            <a:rPr lang="en-GB" sz="2400" b="1" dirty="0" smtClean="0">
              <a:solidFill>
                <a:schemeClr val="tx1"/>
              </a:solidFill>
            </a:rPr>
            <a:t>Specific purpose</a:t>
          </a:r>
          <a:endParaRPr lang="en-GB" sz="2400" b="1" dirty="0"/>
        </a:p>
      </dgm:t>
    </dgm:pt>
    <dgm:pt modelId="{44CAE92D-EFC9-439D-9C29-9B0E6D4C4BE9}" type="parTrans" cxnId="{E9AA1E8C-BDEE-43D8-A5F1-844E9A888291}">
      <dgm:prSet/>
      <dgm:spPr/>
      <dgm:t>
        <a:bodyPr/>
        <a:lstStyle/>
        <a:p>
          <a:endParaRPr lang="en-GB"/>
        </a:p>
      </dgm:t>
    </dgm:pt>
    <dgm:pt modelId="{6B05553D-30F4-4AA6-A1D6-35FDE893E327}" type="sibTrans" cxnId="{E9AA1E8C-BDEE-43D8-A5F1-844E9A888291}">
      <dgm:prSet/>
      <dgm:spPr/>
      <dgm:t>
        <a:bodyPr/>
        <a:lstStyle/>
        <a:p>
          <a:endParaRPr lang="en-GB"/>
        </a:p>
      </dgm:t>
    </dgm:pt>
    <dgm:pt modelId="{3E404D96-F6E1-456A-9611-A71732BC23EF}">
      <dgm:prSet phldrT="[Text]"/>
      <dgm:spPr/>
      <dgm:t>
        <a:bodyPr/>
        <a:lstStyle/>
        <a:p>
          <a:r>
            <a:rPr lang="fr-CH" dirty="0" smtClean="0"/>
            <a:t>4. </a:t>
          </a:r>
          <a:endParaRPr lang="en-GB" dirty="0"/>
        </a:p>
      </dgm:t>
    </dgm:pt>
    <dgm:pt modelId="{FEE3339D-3E8F-4C3B-BAFE-4B69712060F5}" type="parTrans" cxnId="{D39149BB-17BA-4830-ABF5-419C209C3CC4}">
      <dgm:prSet/>
      <dgm:spPr/>
      <dgm:t>
        <a:bodyPr/>
        <a:lstStyle/>
        <a:p>
          <a:endParaRPr lang="en-GB"/>
        </a:p>
      </dgm:t>
    </dgm:pt>
    <dgm:pt modelId="{A66505CE-643A-4E87-B2D3-6950B696AEFF}" type="sibTrans" cxnId="{D39149BB-17BA-4830-ABF5-419C209C3CC4}">
      <dgm:prSet/>
      <dgm:spPr/>
      <dgm:t>
        <a:bodyPr/>
        <a:lstStyle/>
        <a:p>
          <a:endParaRPr lang="en-GB"/>
        </a:p>
      </dgm:t>
    </dgm:pt>
    <dgm:pt modelId="{DD4542FE-00D3-41DF-BAC5-85B2ACE826CF}">
      <dgm:prSet phldrT="[Text]" custT="1"/>
      <dgm:spPr/>
      <dgm:t>
        <a:bodyPr/>
        <a:lstStyle/>
        <a:p>
          <a:r>
            <a:rPr lang="en-US" sz="2400" b="1" noProof="0" smtClean="0"/>
            <a:t>Official capacity </a:t>
          </a:r>
          <a:r>
            <a:rPr lang="en-US" sz="2400" b="1" noProof="0" smtClean="0">
              <a:solidFill>
                <a:srgbClr val="FF0000"/>
              </a:solidFill>
            </a:rPr>
            <a:t>(found in treaty law but not present in customary law) </a:t>
          </a:r>
          <a:endParaRPr lang="en-US" sz="2400" b="1" noProof="0">
            <a:solidFill>
              <a:srgbClr val="FF0000"/>
            </a:solidFill>
          </a:endParaRPr>
        </a:p>
      </dgm:t>
    </dgm:pt>
    <dgm:pt modelId="{750C452D-35DB-4772-A0B2-587FBA904F82}" type="parTrans" cxnId="{B415D246-35C1-4500-8FAF-E89B04B147CA}">
      <dgm:prSet/>
      <dgm:spPr/>
      <dgm:t>
        <a:bodyPr/>
        <a:lstStyle/>
        <a:p>
          <a:endParaRPr lang="en-GB"/>
        </a:p>
      </dgm:t>
    </dgm:pt>
    <dgm:pt modelId="{5C914F9A-0AD9-4FDB-9B2B-7A81AA9E3F6E}" type="sibTrans" cxnId="{B415D246-35C1-4500-8FAF-E89B04B147CA}">
      <dgm:prSet/>
      <dgm:spPr/>
      <dgm:t>
        <a:bodyPr/>
        <a:lstStyle/>
        <a:p>
          <a:endParaRPr lang="en-GB"/>
        </a:p>
      </dgm:t>
    </dgm:pt>
    <dgm:pt modelId="{0F339A46-6362-4AD3-B7A5-5AB41482432A}" type="pres">
      <dgm:prSet presAssocID="{5DCEB6B2-0CBD-4D1E-8804-9DDE3786D320}" presName="linearFlow" presStyleCnt="0">
        <dgm:presLayoutVars>
          <dgm:dir/>
          <dgm:animLvl val="lvl"/>
          <dgm:resizeHandles val="exact"/>
        </dgm:presLayoutVars>
      </dgm:prSet>
      <dgm:spPr/>
      <dgm:t>
        <a:bodyPr/>
        <a:lstStyle/>
        <a:p>
          <a:endParaRPr lang="en-GB"/>
        </a:p>
      </dgm:t>
    </dgm:pt>
    <dgm:pt modelId="{A8FFB3A8-0452-4040-9392-CDF42887E09E}" type="pres">
      <dgm:prSet presAssocID="{1230446D-B3EF-4364-9B03-F37318651C6E}" presName="composite" presStyleCnt="0"/>
      <dgm:spPr/>
    </dgm:pt>
    <dgm:pt modelId="{129E2D71-CF33-4466-B096-8E0FF651A083}" type="pres">
      <dgm:prSet presAssocID="{1230446D-B3EF-4364-9B03-F37318651C6E}" presName="parentText" presStyleLbl="alignNode1" presStyleIdx="0" presStyleCnt="4">
        <dgm:presLayoutVars>
          <dgm:chMax val="1"/>
          <dgm:bulletEnabled val="1"/>
        </dgm:presLayoutVars>
      </dgm:prSet>
      <dgm:spPr/>
      <dgm:t>
        <a:bodyPr/>
        <a:lstStyle/>
        <a:p>
          <a:endParaRPr lang="en-GB"/>
        </a:p>
      </dgm:t>
    </dgm:pt>
    <dgm:pt modelId="{582232D3-DFA0-4298-A4B3-ACA6F0F285BC}" type="pres">
      <dgm:prSet presAssocID="{1230446D-B3EF-4364-9B03-F37318651C6E}" presName="descendantText" presStyleLbl="alignAcc1" presStyleIdx="0" presStyleCnt="4">
        <dgm:presLayoutVars>
          <dgm:bulletEnabled val="1"/>
        </dgm:presLayoutVars>
      </dgm:prSet>
      <dgm:spPr/>
      <dgm:t>
        <a:bodyPr/>
        <a:lstStyle/>
        <a:p>
          <a:endParaRPr lang="en-GB"/>
        </a:p>
      </dgm:t>
    </dgm:pt>
    <dgm:pt modelId="{1BBD5CC2-6CC7-4BC1-B487-5B1634354592}" type="pres">
      <dgm:prSet presAssocID="{4AE94838-AE0A-455B-936E-09C0580C79AD}" presName="sp" presStyleCnt="0"/>
      <dgm:spPr/>
    </dgm:pt>
    <dgm:pt modelId="{A17F100C-9CB9-4339-84A0-17F4DE49E5C7}" type="pres">
      <dgm:prSet presAssocID="{6B97A4D8-8A33-4C9E-9BC1-8542B3129A7B}" presName="composite" presStyleCnt="0"/>
      <dgm:spPr/>
    </dgm:pt>
    <dgm:pt modelId="{F0F2D291-51EB-4DA8-8F51-A964DEE3CBDA}" type="pres">
      <dgm:prSet presAssocID="{6B97A4D8-8A33-4C9E-9BC1-8542B3129A7B}" presName="parentText" presStyleLbl="alignNode1" presStyleIdx="1" presStyleCnt="4">
        <dgm:presLayoutVars>
          <dgm:chMax val="1"/>
          <dgm:bulletEnabled val="1"/>
        </dgm:presLayoutVars>
      </dgm:prSet>
      <dgm:spPr/>
      <dgm:t>
        <a:bodyPr/>
        <a:lstStyle/>
        <a:p>
          <a:endParaRPr lang="en-GB"/>
        </a:p>
      </dgm:t>
    </dgm:pt>
    <dgm:pt modelId="{A8E67B5F-3A88-4F26-903E-E275908BA07B}" type="pres">
      <dgm:prSet presAssocID="{6B97A4D8-8A33-4C9E-9BC1-8542B3129A7B}" presName="descendantText" presStyleLbl="alignAcc1" presStyleIdx="1" presStyleCnt="4">
        <dgm:presLayoutVars>
          <dgm:bulletEnabled val="1"/>
        </dgm:presLayoutVars>
      </dgm:prSet>
      <dgm:spPr/>
      <dgm:t>
        <a:bodyPr/>
        <a:lstStyle/>
        <a:p>
          <a:endParaRPr lang="en-GB"/>
        </a:p>
      </dgm:t>
    </dgm:pt>
    <dgm:pt modelId="{D5C15074-D662-41F3-B31B-4BA2A87F1307}" type="pres">
      <dgm:prSet presAssocID="{474D32CE-6055-4537-AFB0-8DF53D68A501}" presName="sp" presStyleCnt="0"/>
      <dgm:spPr/>
    </dgm:pt>
    <dgm:pt modelId="{45D68427-81E8-4ABD-AFE7-B9DF62180074}" type="pres">
      <dgm:prSet presAssocID="{3206FA56-7D64-4898-9BEA-8AC105247B0E}" presName="composite" presStyleCnt="0"/>
      <dgm:spPr/>
    </dgm:pt>
    <dgm:pt modelId="{413D842D-3412-489A-8CD9-89FFAB8AFFC5}" type="pres">
      <dgm:prSet presAssocID="{3206FA56-7D64-4898-9BEA-8AC105247B0E}" presName="parentText" presStyleLbl="alignNode1" presStyleIdx="2" presStyleCnt="4">
        <dgm:presLayoutVars>
          <dgm:chMax val="1"/>
          <dgm:bulletEnabled val="1"/>
        </dgm:presLayoutVars>
      </dgm:prSet>
      <dgm:spPr/>
      <dgm:t>
        <a:bodyPr/>
        <a:lstStyle/>
        <a:p>
          <a:endParaRPr lang="en-GB"/>
        </a:p>
      </dgm:t>
    </dgm:pt>
    <dgm:pt modelId="{4C4A7029-44D0-4661-9A45-BF9C729A15BC}" type="pres">
      <dgm:prSet presAssocID="{3206FA56-7D64-4898-9BEA-8AC105247B0E}" presName="descendantText" presStyleLbl="alignAcc1" presStyleIdx="2" presStyleCnt="4">
        <dgm:presLayoutVars>
          <dgm:bulletEnabled val="1"/>
        </dgm:presLayoutVars>
      </dgm:prSet>
      <dgm:spPr/>
      <dgm:t>
        <a:bodyPr/>
        <a:lstStyle/>
        <a:p>
          <a:endParaRPr lang="en-GB"/>
        </a:p>
      </dgm:t>
    </dgm:pt>
    <dgm:pt modelId="{6175A0B6-588F-4B04-96D4-EADB57B36517}" type="pres">
      <dgm:prSet presAssocID="{14DF8E79-FF12-4041-9830-087510ABAE1F}" presName="sp" presStyleCnt="0"/>
      <dgm:spPr/>
    </dgm:pt>
    <dgm:pt modelId="{8C9C20AC-2C6B-46D5-BCD7-05A757F23D12}" type="pres">
      <dgm:prSet presAssocID="{3E404D96-F6E1-456A-9611-A71732BC23EF}" presName="composite" presStyleCnt="0"/>
      <dgm:spPr/>
    </dgm:pt>
    <dgm:pt modelId="{44A1CB37-9AA9-4F39-92BB-21AED6A052A8}" type="pres">
      <dgm:prSet presAssocID="{3E404D96-F6E1-456A-9611-A71732BC23EF}" presName="parentText" presStyleLbl="alignNode1" presStyleIdx="3" presStyleCnt="4">
        <dgm:presLayoutVars>
          <dgm:chMax val="1"/>
          <dgm:bulletEnabled val="1"/>
        </dgm:presLayoutVars>
      </dgm:prSet>
      <dgm:spPr/>
      <dgm:t>
        <a:bodyPr/>
        <a:lstStyle/>
        <a:p>
          <a:endParaRPr lang="en-GB"/>
        </a:p>
      </dgm:t>
    </dgm:pt>
    <dgm:pt modelId="{BCF2E549-3E9A-40BE-8FC9-F6E6625FB3BD}" type="pres">
      <dgm:prSet presAssocID="{3E404D96-F6E1-456A-9611-A71732BC23EF}" presName="descendantText" presStyleLbl="alignAcc1" presStyleIdx="3" presStyleCnt="4">
        <dgm:presLayoutVars>
          <dgm:bulletEnabled val="1"/>
        </dgm:presLayoutVars>
      </dgm:prSet>
      <dgm:spPr/>
      <dgm:t>
        <a:bodyPr/>
        <a:lstStyle/>
        <a:p>
          <a:endParaRPr lang="en-GB"/>
        </a:p>
      </dgm:t>
    </dgm:pt>
  </dgm:ptLst>
  <dgm:cxnLst>
    <dgm:cxn modelId="{0D82A603-0A6B-4809-9665-A469208DEA5F}" type="presOf" srcId="{3206FA56-7D64-4898-9BEA-8AC105247B0E}" destId="{413D842D-3412-489A-8CD9-89FFAB8AFFC5}" srcOrd="0" destOrd="0" presId="urn:microsoft.com/office/officeart/2005/8/layout/chevron2"/>
    <dgm:cxn modelId="{490C1FAD-5207-49B6-8DB6-527A871530A4}" srcId="{5DCEB6B2-0CBD-4D1E-8804-9DDE3786D320}" destId="{6B97A4D8-8A33-4C9E-9BC1-8542B3129A7B}" srcOrd="1" destOrd="0" parTransId="{741778CE-3783-4811-AC59-6267843BF29D}" sibTransId="{474D32CE-6055-4537-AFB0-8DF53D68A501}"/>
    <dgm:cxn modelId="{D39149BB-17BA-4830-ABF5-419C209C3CC4}" srcId="{5DCEB6B2-0CBD-4D1E-8804-9DDE3786D320}" destId="{3E404D96-F6E1-456A-9611-A71732BC23EF}" srcOrd="3" destOrd="0" parTransId="{FEE3339D-3E8F-4C3B-BAFE-4B69712060F5}" sibTransId="{A66505CE-643A-4E87-B2D3-6950B696AEFF}"/>
    <dgm:cxn modelId="{9FF7699F-4978-4F79-994E-778DDADD9CEA}" type="presOf" srcId="{D01D56FC-6035-431A-8A5D-7B66C25F99E5}" destId="{A8E67B5F-3A88-4F26-903E-E275908BA07B}" srcOrd="0" destOrd="0" presId="urn:microsoft.com/office/officeart/2005/8/layout/chevron2"/>
    <dgm:cxn modelId="{F909539C-26EA-4E2A-A21A-8EEE92D5C106}" type="presOf" srcId="{CE7A12F2-3FF7-44AA-90DC-2D260E3C23A6}" destId="{582232D3-DFA0-4298-A4B3-ACA6F0F285BC}" srcOrd="0" destOrd="0" presId="urn:microsoft.com/office/officeart/2005/8/layout/chevron2"/>
    <dgm:cxn modelId="{B415D246-35C1-4500-8FAF-E89B04B147CA}" srcId="{3E404D96-F6E1-456A-9611-A71732BC23EF}" destId="{DD4542FE-00D3-41DF-BAC5-85B2ACE826CF}" srcOrd="0" destOrd="0" parTransId="{750C452D-35DB-4772-A0B2-587FBA904F82}" sibTransId="{5C914F9A-0AD9-4FDB-9B2B-7A81AA9E3F6E}"/>
    <dgm:cxn modelId="{E9AA1E8C-BDEE-43D8-A5F1-844E9A888291}" srcId="{3206FA56-7D64-4898-9BEA-8AC105247B0E}" destId="{B3F47D2A-2095-4BA0-9891-D5DB91AC489C}" srcOrd="0" destOrd="0" parTransId="{44CAE92D-EFC9-439D-9C29-9B0E6D4C4BE9}" sibTransId="{6B05553D-30F4-4AA6-A1D6-35FDE893E327}"/>
    <dgm:cxn modelId="{85DCD977-846E-4029-8726-A9660AAA7F50}" srcId="{5DCEB6B2-0CBD-4D1E-8804-9DDE3786D320}" destId="{1230446D-B3EF-4364-9B03-F37318651C6E}" srcOrd="0" destOrd="0" parTransId="{6CA7565F-385C-4352-8D7B-38E21EDE81DD}" sibTransId="{4AE94838-AE0A-455B-936E-09C0580C79AD}"/>
    <dgm:cxn modelId="{7F47A382-C5B2-4F24-BE6C-49DB1887BAE0}" srcId="{1230446D-B3EF-4364-9B03-F37318651C6E}" destId="{CE7A12F2-3FF7-44AA-90DC-2D260E3C23A6}" srcOrd="0" destOrd="0" parTransId="{206689C2-67D5-4C13-BC45-850EFF27CCB2}" sibTransId="{DEBD0C4F-927E-400E-A1DE-EEC62B7DBCB8}"/>
    <dgm:cxn modelId="{84E96B10-ED8B-4E73-8374-7A2CACB70706}" srcId="{6B97A4D8-8A33-4C9E-9BC1-8542B3129A7B}" destId="{D01D56FC-6035-431A-8A5D-7B66C25F99E5}" srcOrd="0" destOrd="0" parTransId="{2B1775C4-7AF7-4382-AF24-1608FCB203D3}" sibTransId="{F68DC249-D3DB-403A-AD90-C0EEDC38B7FE}"/>
    <dgm:cxn modelId="{CB64068E-EAEC-47A2-ABE9-5D90806EB470}" type="presOf" srcId="{DD4542FE-00D3-41DF-BAC5-85B2ACE826CF}" destId="{BCF2E549-3E9A-40BE-8FC9-F6E6625FB3BD}" srcOrd="0" destOrd="0" presId="urn:microsoft.com/office/officeart/2005/8/layout/chevron2"/>
    <dgm:cxn modelId="{A0A5AAD6-687B-417F-928E-EDAE6E9E4687}" type="presOf" srcId="{1230446D-B3EF-4364-9B03-F37318651C6E}" destId="{129E2D71-CF33-4466-B096-8E0FF651A083}" srcOrd="0" destOrd="0" presId="urn:microsoft.com/office/officeart/2005/8/layout/chevron2"/>
    <dgm:cxn modelId="{964B3FC7-495E-42D3-99F2-0366D182B096}" type="presOf" srcId="{5DCEB6B2-0CBD-4D1E-8804-9DDE3786D320}" destId="{0F339A46-6362-4AD3-B7A5-5AB41482432A}" srcOrd="0" destOrd="0" presId="urn:microsoft.com/office/officeart/2005/8/layout/chevron2"/>
    <dgm:cxn modelId="{10B9BB0A-3979-4AFA-9894-DFAD670C74CB}" type="presOf" srcId="{3E404D96-F6E1-456A-9611-A71732BC23EF}" destId="{44A1CB37-9AA9-4F39-92BB-21AED6A052A8}" srcOrd="0" destOrd="0" presId="urn:microsoft.com/office/officeart/2005/8/layout/chevron2"/>
    <dgm:cxn modelId="{70F84985-1F6A-4B1C-B744-3D3F4F95BAB5}" srcId="{5DCEB6B2-0CBD-4D1E-8804-9DDE3786D320}" destId="{3206FA56-7D64-4898-9BEA-8AC105247B0E}" srcOrd="2" destOrd="0" parTransId="{8DA37531-AB0E-4347-9A7C-CBAE101E95DD}" sibTransId="{14DF8E79-FF12-4041-9830-087510ABAE1F}"/>
    <dgm:cxn modelId="{B6940F75-AEC9-4980-B58D-B0608119853B}" type="presOf" srcId="{6B97A4D8-8A33-4C9E-9BC1-8542B3129A7B}" destId="{F0F2D291-51EB-4DA8-8F51-A964DEE3CBDA}" srcOrd="0" destOrd="0" presId="urn:microsoft.com/office/officeart/2005/8/layout/chevron2"/>
    <dgm:cxn modelId="{062ED722-4870-415F-96E0-211372307233}" type="presOf" srcId="{B3F47D2A-2095-4BA0-9891-D5DB91AC489C}" destId="{4C4A7029-44D0-4661-9A45-BF9C729A15BC}" srcOrd="0" destOrd="0" presId="urn:microsoft.com/office/officeart/2005/8/layout/chevron2"/>
    <dgm:cxn modelId="{EAB21FF8-A8D9-4715-8224-DC3BC2669677}" type="presParOf" srcId="{0F339A46-6362-4AD3-B7A5-5AB41482432A}" destId="{A8FFB3A8-0452-4040-9392-CDF42887E09E}" srcOrd="0" destOrd="0" presId="urn:microsoft.com/office/officeart/2005/8/layout/chevron2"/>
    <dgm:cxn modelId="{A7F71743-0C64-43A2-8633-D899F7F4F1AB}" type="presParOf" srcId="{A8FFB3A8-0452-4040-9392-CDF42887E09E}" destId="{129E2D71-CF33-4466-B096-8E0FF651A083}" srcOrd="0" destOrd="0" presId="urn:microsoft.com/office/officeart/2005/8/layout/chevron2"/>
    <dgm:cxn modelId="{86A633D8-202C-4753-8952-09A1195995C7}" type="presParOf" srcId="{A8FFB3A8-0452-4040-9392-CDF42887E09E}" destId="{582232D3-DFA0-4298-A4B3-ACA6F0F285BC}" srcOrd="1" destOrd="0" presId="urn:microsoft.com/office/officeart/2005/8/layout/chevron2"/>
    <dgm:cxn modelId="{B47BC70C-594E-429B-8134-45ABCA25D65E}" type="presParOf" srcId="{0F339A46-6362-4AD3-B7A5-5AB41482432A}" destId="{1BBD5CC2-6CC7-4BC1-B487-5B1634354592}" srcOrd="1" destOrd="0" presId="urn:microsoft.com/office/officeart/2005/8/layout/chevron2"/>
    <dgm:cxn modelId="{1161DA51-AC15-4FBF-9908-8817515EB50A}" type="presParOf" srcId="{0F339A46-6362-4AD3-B7A5-5AB41482432A}" destId="{A17F100C-9CB9-4339-84A0-17F4DE49E5C7}" srcOrd="2" destOrd="0" presId="urn:microsoft.com/office/officeart/2005/8/layout/chevron2"/>
    <dgm:cxn modelId="{20D80EAD-40B4-482F-A546-AA5F59EB0E5D}" type="presParOf" srcId="{A17F100C-9CB9-4339-84A0-17F4DE49E5C7}" destId="{F0F2D291-51EB-4DA8-8F51-A964DEE3CBDA}" srcOrd="0" destOrd="0" presId="urn:microsoft.com/office/officeart/2005/8/layout/chevron2"/>
    <dgm:cxn modelId="{FCF4BB96-356A-44A7-A77A-AB1930059EF3}" type="presParOf" srcId="{A17F100C-9CB9-4339-84A0-17F4DE49E5C7}" destId="{A8E67B5F-3A88-4F26-903E-E275908BA07B}" srcOrd="1" destOrd="0" presId="urn:microsoft.com/office/officeart/2005/8/layout/chevron2"/>
    <dgm:cxn modelId="{1293FFDA-BB6C-4B87-83FB-C6D938959DD8}" type="presParOf" srcId="{0F339A46-6362-4AD3-B7A5-5AB41482432A}" destId="{D5C15074-D662-41F3-B31B-4BA2A87F1307}" srcOrd="3" destOrd="0" presId="urn:microsoft.com/office/officeart/2005/8/layout/chevron2"/>
    <dgm:cxn modelId="{709121E8-CE20-4321-AC0E-C5F840C16FED}" type="presParOf" srcId="{0F339A46-6362-4AD3-B7A5-5AB41482432A}" destId="{45D68427-81E8-4ABD-AFE7-B9DF62180074}" srcOrd="4" destOrd="0" presId="urn:microsoft.com/office/officeart/2005/8/layout/chevron2"/>
    <dgm:cxn modelId="{0F460B6F-AC93-4991-8940-8101F07C5625}" type="presParOf" srcId="{45D68427-81E8-4ABD-AFE7-B9DF62180074}" destId="{413D842D-3412-489A-8CD9-89FFAB8AFFC5}" srcOrd="0" destOrd="0" presId="urn:microsoft.com/office/officeart/2005/8/layout/chevron2"/>
    <dgm:cxn modelId="{98CBC606-B6A4-4F13-BD97-79EA45569F39}" type="presParOf" srcId="{45D68427-81E8-4ABD-AFE7-B9DF62180074}" destId="{4C4A7029-44D0-4661-9A45-BF9C729A15BC}" srcOrd="1" destOrd="0" presId="urn:microsoft.com/office/officeart/2005/8/layout/chevron2"/>
    <dgm:cxn modelId="{E43AD67A-FCAF-4DEE-8216-D0FCC839145D}" type="presParOf" srcId="{0F339A46-6362-4AD3-B7A5-5AB41482432A}" destId="{6175A0B6-588F-4B04-96D4-EADB57B36517}" srcOrd="5" destOrd="0" presId="urn:microsoft.com/office/officeart/2005/8/layout/chevron2"/>
    <dgm:cxn modelId="{3F45A2FF-A5EF-4D14-A793-98EF9CC1A0DF}" type="presParOf" srcId="{0F339A46-6362-4AD3-B7A5-5AB41482432A}" destId="{8C9C20AC-2C6B-46D5-BCD7-05A757F23D12}" srcOrd="6" destOrd="0" presId="urn:microsoft.com/office/officeart/2005/8/layout/chevron2"/>
    <dgm:cxn modelId="{24A0FA09-4D2B-47EB-AEEE-35713B121B3C}" type="presParOf" srcId="{8C9C20AC-2C6B-46D5-BCD7-05A757F23D12}" destId="{44A1CB37-9AA9-4F39-92BB-21AED6A052A8}" srcOrd="0" destOrd="0" presId="urn:microsoft.com/office/officeart/2005/8/layout/chevron2"/>
    <dgm:cxn modelId="{F34699DA-C2B1-4299-B148-32B6579DE5D0}" type="presParOf" srcId="{8C9C20AC-2C6B-46D5-BCD7-05A757F23D12}" destId="{BCF2E549-3E9A-40BE-8FC9-F6E6625FB3BD}"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C30A4258-D9A5-4B7A-A611-B3BCC585F5BD}" type="doc">
      <dgm:prSet loTypeId="urn:microsoft.com/office/officeart/2005/8/layout/arrow5" loCatId="relationship" qsTypeId="urn:microsoft.com/office/officeart/2005/8/quickstyle/simple1#13" qsCatId="simple" csTypeId="urn:microsoft.com/office/officeart/2005/8/colors/accent1_2#10" csCatId="accent1" phldr="1"/>
      <dgm:spPr/>
      <dgm:t>
        <a:bodyPr/>
        <a:lstStyle/>
        <a:p>
          <a:endParaRPr lang="en-GB"/>
        </a:p>
      </dgm:t>
    </dgm:pt>
    <dgm:pt modelId="{87A73670-5E1A-4A25-B153-C0D131E42F71}">
      <dgm:prSet phldrT="[Text]"/>
      <dgm:spPr/>
      <dgm:t>
        <a:bodyPr/>
        <a:lstStyle/>
        <a:p>
          <a:r>
            <a:rPr lang="en-US" b="1" noProof="0" dirty="0" smtClean="0"/>
            <a:t>State responsibility</a:t>
          </a:r>
          <a:endParaRPr lang="en-US" b="1" noProof="0" dirty="0"/>
        </a:p>
      </dgm:t>
    </dgm:pt>
    <dgm:pt modelId="{B118EA04-6F6F-4073-83F1-9E7F33CEBBE8}" type="parTrans" cxnId="{52BA0EA8-CC08-4F7C-ACD8-4DF446C8AB9A}">
      <dgm:prSet/>
      <dgm:spPr/>
      <dgm:t>
        <a:bodyPr/>
        <a:lstStyle/>
        <a:p>
          <a:endParaRPr lang="en-GB"/>
        </a:p>
      </dgm:t>
    </dgm:pt>
    <dgm:pt modelId="{C6A697AA-B10F-4D36-B76D-C44379651E5F}" type="sibTrans" cxnId="{52BA0EA8-CC08-4F7C-ACD8-4DF446C8AB9A}">
      <dgm:prSet/>
      <dgm:spPr/>
      <dgm:t>
        <a:bodyPr/>
        <a:lstStyle/>
        <a:p>
          <a:endParaRPr lang="en-GB"/>
        </a:p>
      </dgm:t>
    </dgm:pt>
    <dgm:pt modelId="{14FB84B6-9AE5-41E7-B8D0-8A444555CD85}">
      <dgm:prSet phldrT="[Text]"/>
      <dgm:spPr/>
      <dgm:t>
        <a:bodyPr/>
        <a:lstStyle/>
        <a:p>
          <a:r>
            <a:rPr lang="en-US" b="1" noProof="0" smtClean="0"/>
            <a:t>Individual criminal responsibility</a:t>
          </a:r>
          <a:endParaRPr lang="en-US" b="1" noProof="0"/>
        </a:p>
      </dgm:t>
    </dgm:pt>
    <dgm:pt modelId="{5770B14B-230D-4456-B9C5-E1ECDF124231}" type="parTrans" cxnId="{052896DD-D2A9-45CF-A371-7B0677AF6FD0}">
      <dgm:prSet/>
      <dgm:spPr/>
      <dgm:t>
        <a:bodyPr/>
        <a:lstStyle/>
        <a:p>
          <a:endParaRPr lang="en-GB"/>
        </a:p>
      </dgm:t>
    </dgm:pt>
    <dgm:pt modelId="{F2314B27-4DB2-4031-B45C-000ECB320E5E}" type="sibTrans" cxnId="{052896DD-D2A9-45CF-A371-7B0677AF6FD0}">
      <dgm:prSet/>
      <dgm:spPr/>
      <dgm:t>
        <a:bodyPr/>
        <a:lstStyle/>
        <a:p>
          <a:endParaRPr lang="en-GB"/>
        </a:p>
      </dgm:t>
    </dgm:pt>
    <dgm:pt modelId="{FA8C939D-9C1E-4A08-846B-62B0C348E1EB}" type="pres">
      <dgm:prSet presAssocID="{C30A4258-D9A5-4B7A-A611-B3BCC585F5BD}" presName="diagram" presStyleCnt="0">
        <dgm:presLayoutVars>
          <dgm:dir/>
          <dgm:resizeHandles val="exact"/>
        </dgm:presLayoutVars>
      </dgm:prSet>
      <dgm:spPr/>
      <dgm:t>
        <a:bodyPr/>
        <a:lstStyle/>
        <a:p>
          <a:endParaRPr lang="en-GB"/>
        </a:p>
      </dgm:t>
    </dgm:pt>
    <dgm:pt modelId="{C3D84B9C-06B8-4CC2-A13B-D8AF965C2AE4}" type="pres">
      <dgm:prSet presAssocID="{87A73670-5E1A-4A25-B153-C0D131E42F71}" presName="arrow" presStyleLbl="node1" presStyleIdx="0" presStyleCnt="2">
        <dgm:presLayoutVars>
          <dgm:bulletEnabled val="1"/>
        </dgm:presLayoutVars>
      </dgm:prSet>
      <dgm:spPr/>
      <dgm:t>
        <a:bodyPr/>
        <a:lstStyle/>
        <a:p>
          <a:endParaRPr lang="en-GB"/>
        </a:p>
      </dgm:t>
    </dgm:pt>
    <dgm:pt modelId="{44C0CACE-1186-4482-83C2-A6D3F2EC5243}" type="pres">
      <dgm:prSet presAssocID="{14FB84B6-9AE5-41E7-B8D0-8A444555CD85}" presName="arrow" presStyleLbl="node1" presStyleIdx="1" presStyleCnt="2">
        <dgm:presLayoutVars>
          <dgm:bulletEnabled val="1"/>
        </dgm:presLayoutVars>
      </dgm:prSet>
      <dgm:spPr/>
      <dgm:t>
        <a:bodyPr/>
        <a:lstStyle/>
        <a:p>
          <a:endParaRPr lang="en-GB"/>
        </a:p>
      </dgm:t>
    </dgm:pt>
  </dgm:ptLst>
  <dgm:cxnLst>
    <dgm:cxn modelId="{052896DD-D2A9-45CF-A371-7B0677AF6FD0}" srcId="{C30A4258-D9A5-4B7A-A611-B3BCC585F5BD}" destId="{14FB84B6-9AE5-41E7-B8D0-8A444555CD85}" srcOrd="1" destOrd="0" parTransId="{5770B14B-230D-4456-B9C5-E1ECDF124231}" sibTransId="{F2314B27-4DB2-4031-B45C-000ECB320E5E}"/>
    <dgm:cxn modelId="{3FC37592-CF24-42C3-8380-77B6CE5F1383}" type="presOf" srcId="{87A73670-5E1A-4A25-B153-C0D131E42F71}" destId="{C3D84B9C-06B8-4CC2-A13B-D8AF965C2AE4}" srcOrd="0" destOrd="0" presId="urn:microsoft.com/office/officeart/2005/8/layout/arrow5"/>
    <dgm:cxn modelId="{1E47F3F6-11E4-4278-B31C-50BA32F32B13}" type="presOf" srcId="{14FB84B6-9AE5-41E7-B8D0-8A444555CD85}" destId="{44C0CACE-1186-4482-83C2-A6D3F2EC5243}" srcOrd="0" destOrd="0" presId="urn:microsoft.com/office/officeart/2005/8/layout/arrow5"/>
    <dgm:cxn modelId="{AEAF70AE-5BCD-4488-9403-24063EF865D3}" type="presOf" srcId="{C30A4258-D9A5-4B7A-A611-B3BCC585F5BD}" destId="{FA8C939D-9C1E-4A08-846B-62B0C348E1EB}" srcOrd="0" destOrd="0" presId="urn:microsoft.com/office/officeart/2005/8/layout/arrow5"/>
    <dgm:cxn modelId="{52BA0EA8-CC08-4F7C-ACD8-4DF446C8AB9A}" srcId="{C30A4258-D9A5-4B7A-A611-B3BCC585F5BD}" destId="{87A73670-5E1A-4A25-B153-C0D131E42F71}" srcOrd="0" destOrd="0" parTransId="{B118EA04-6F6F-4073-83F1-9E7F33CEBBE8}" sibTransId="{C6A697AA-B10F-4D36-B76D-C44379651E5F}"/>
    <dgm:cxn modelId="{03794E30-12C3-4CD8-AA18-8F7408377199}" type="presParOf" srcId="{FA8C939D-9C1E-4A08-846B-62B0C348E1EB}" destId="{C3D84B9C-06B8-4CC2-A13B-D8AF965C2AE4}" srcOrd="0" destOrd="0" presId="urn:microsoft.com/office/officeart/2005/8/layout/arrow5"/>
    <dgm:cxn modelId="{F581C9C4-811F-4F07-B052-6E13B80F4C8C}" type="presParOf" srcId="{FA8C939D-9C1E-4A08-846B-62B0C348E1EB}" destId="{44C0CACE-1186-4482-83C2-A6D3F2EC5243}" srcOrd="1" destOrd="0" presId="urn:microsoft.com/office/officeart/2005/8/layout/arrow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C873B4C0-7C24-480D-AE75-561399F69726}" type="doc">
      <dgm:prSet loTypeId="urn:microsoft.com/office/officeart/2005/8/layout/hProcess9" loCatId="process" qsTypeId="urn:microsoft.com/office/officeart/2005/8/quickstyle/simple1#14" qsCatId="simple" csTypeId="urn:microsoft.com/office/officeart/2005/8/colors/accent1_3" csCatId="accent1" phldr="1"/>
      <dgm:spPr/>
    </dgm:pt>
    <dgm:pt modelId="{EF9D23D0-C213-4FD6-90A8-4FD9AF1545C5}">
      <dgm:prSet phldrT="[Text]"/>
      <dgm:spPr/>
      <dgm:t>
        <a:bodyPr/>
        <a:lstStyle/>
        <a:p>
          <a:r>
            <a:rPr lang="en-US" noProof="0" dirty="0" smtClean="0"/>
            <a:t>Acts of sexual violence are </a:t>
          </a:r>
          <a:r>
            <a:rPr lang="en-US" b="1" noProof="0" dirty="0" smtClean="0"/>
            <a:t>self-standing crimes </a:t>
          </a:r>
          <a:r>
            <a:rPr lang="en-US" noProof="0" dirty="0" smtClean="0"/>
            <a:t>in international criminal law</a:t>
          </a:r>
          <a:endParaRPr lang="en-US" noProof="0" dirty="0"/>
        </a:p>
      </dgm:t>
    </dgm:pt>
    <dgm:pt modelId="{1991B737-99B1-4353-9624-001C6EA98936}" type="parTrans" cxnId="{53EA466B-4A36-410F-975C-5BD67F53E937}">
      <dgm:prSet/>
      <dgm:spPr/>
      <dgm:t>
        <a:bodyPr/>
        <a:lstStyle/>
        <a:p>
          <a:endParaRPr lang="en-GB"/>
        </a:p>
      </dgm:t>
    </dgm:pt>
    <dgm:pt modelId="{61AB371B-7740-42A0-8A45-E1A1D3686310}" type="sibTrans" cxnId="{53EA466B-4A36-410F-975C-5BD67F53E937}">
      <dgm:prSet/>
      <dgm:spPr/>
      <dgm:t>
        <a:bodyPr/>
        <a:lstStyle/>
        <a:p>
          <a:endParaRPr lang="en-GB"/>
        </a:p>
      </dgm:t>
    </dgm:pt>
    <dgm:pt modelId="{317457E9-258D-48DD-AB5C-8A4BDDAB15E1}">
      <dgm:prSet phldrT="[Text]"/>
      <dgm:spPr/>
      <dgm:t>
        <a:bodyPr/>
        <a:lstStyle/>
        <a:p>
          <a:r>
            <a:rPr lang="en-US" noProof="0" dirty="0" smtClean="0"/>
            <a:t>Crimes under international law entail </a:t>
          </a:r>
          <a:r>
            <a:rPr lang="en-US" b="1" noProof="0" dirty="0" smtClean="0"/>
            <a:t>individual criminal responsibility</a:t>
          </a:r>
          <a:endParaRPr lang="en-US" b="1" noProof="0" dirty="0"/>
        </a:p>
      </dgm:t>
    </dgm:pt>
    <dgm:pt modelId="{6621BB1A-E547-4A76-8633-D2ED0F5A24E7}" type="parTrans" cxnId="{0829370F-BD5F-436F-94E8-C523A664ACB3}">
      <dgm:prSet/>
      <dgm:spPr/>
      <dgm:t>
        <a:bodyPr/>
        <a:lstStyle/>
        <a:p>
          <a:endParaRPr lang="en-GB"/>
        </a:p>
      </dgm:t>
    </dgm:pt>
    <dgm:pt modelId="{AFB8E6E6-6493-4F73-BB46-70AAA30ECD57}" type="sibTrans" cxnId="{0829370F-BD5F-436F-94E8-C523A664ACB3}">
      <dgm:prSet/>
      <dgm:spPr/>
      <dgm:t>
        <a:bodyPr/>
        <a:lstStyle/>
        <a:p>
          <a:endParaRPr lang="en-GB"/>
        </a:p>
      </dgm:t>
    </dgm:pt>
    <dgm:pt modelId="{23B20270-FA94-4D9B-8D41-AEAA1288B3E7}">
      <dgm:prSet phldrT="[Text]"/>
      <dgm:spPr/>
      <dgm:t>
        <a:bodyPr/>
        <a:lstStyle/>
        <a:p>
          <a:r>
            <a:rPr lang="en-US" noProof="0" smtClean="0"/>
            <a:t>Perpetrators of acts of sexual violence must be </a:t>
          </a:r>
          <a:r>
            <a:rPr lang="en-US" b="1" noProof="0" smtClean="0"/>
            <a:t>prosecuted</a:t>
          </a:r>
          <a:endParaRPr lang="en-US" b="1" noProof="0"/>
        </a:p>
      </dgm:t>
    </dgm:pt>
    <dgm:pt modelId="{9CD3ABD7-AE55-4151-91EB-F2244ACA0738}" type="parTrans" cxnId="{04BFD9A3-E9FA-4057-9E29-599B9A09A39F}">
      <dgm:prSet/>
      <dgm:spPr/>
      <dgm:t>
        <a:bodyPr/>
        <a:lstStyle/>
        <a:p>
          <a:endParaRPr lang="en-GB"/>
        </a:p>
      </dgm:t>
    </dgm:pt>
    <dgm:pt modelId="{A33A7759-4D02-4C30-87B7-DC5CB1DF73E1}" type="sibTrans" cxnId="{04BFD9A3-E9FA-4057-9E29-599B9A09A39F}">
      <dgm:prSet/>
      <dgm:spPr/>
      <dgm:t>
        <a:bodyPr/>
        <a:lstStyle/>
        <a:p>
          <a:endParaRPr lang="en-GB"/>
        </a:p>
      </dgm:t>
    </dgm:pt>
    <dgm:pt modelId="{5F8319E3-48DD-4D6E-BCCD-179B5033BD74}" type="pres">
      <dgm:prSet presAssocID="{C873B4C0-7C24-480D-AE75-561399F69726}" presName="CompostProcess" presStyleCnt="0">
        <dgm:presLayoutVars>
          <dgm:dir/>
          <dgm:resizeHandles val="exact"/>
        </dgm:presLayoutVars>
      </dgm:prSet>
      <dgm:spPr/>
    </dgm:pt>
    <dgm:pt modelId="{FD92D288-59AD-4E14-84A1-33EDE757165B}" type="pres">
      <dgm:prSet presAssocID="{C873B4C0-7C24-480D-AE75-561399F69726}" presName="arrow" presStyleLbl="bgShp" presStyleIdx="0" presStyleCnt="1"/>
      <dgm:spPr/>
    </dgm:pt>
    <dgm:pt modelId="{38F43935-D4D0-4276-A1C9-65D402ECD917}" type="pres">
      <dgm:prSet presAssocID="{C873B4C0-7C24-480D-AE75-561399F69726}" presName="linearProcess" presStyleCnt="0"/>
      <dgm:spPr/>
    </dgm:pt>
    <dgm:pt modelId="{000FC2C3-93CC-43F8-86E5-21F4F9D2C808}" type="pres">
      <dgm:prSet presAssocID="{EF9D23D0-C213-4FD6-90A8-4FD9AF1545C5}" presName="textNode" presStyleLbl="node1" presStyleIdx="0" presStyleCnt="3">
        <dgm:presLayoutVars>
          <dgm:bulletEnabled val="1"/>
        </dgm:presLayoutVars>
      </dgm:prSet>
      <dgm:spPr/>
      <dgm:t>
        <a:bodyPr/>
        <a:lstStyle/>
        <a:p>
          <a:endParaRPr lang="en-GB"/>
        </a:p>
      </dgm:t>
    </dgm:pt>
    <dgm:pt modelId="{B01FF03E-8A51-4272-8406-D789D63F9048}" type="pres">
      <dgm:prSet presAssocID="{61AB371B-7740-42A0-8A45-E1A1D3686310}" presName="sibTrans" presStyleCnt="0"/>
      <dgm:spPr/>
    </dgm:pt>
    <dgm:pt modelId="{879D10FB-4F62-4AB1-AE56-E2CBC9BA24F9}" type="pres">
      <dgm:prSet presAssocID="{317457E9-258D-48DD-AB5C-8A4BDDAB15E1}" presName="textNode" presStyleLbl="node1" presStyleIdx="1" presStyleCnt="3">
        <dgm:presLayoutVars>
          <dgm:bulletEnabled val="1"/>
        </dgm:presLayoutVars>
      </dgm:prSet>
      <dgm:spPr/>
      <dgm:t>
        <a:bodyPr/>
        <a:lstStyle/>
        <a:p>
          <a:endParaRPr lang="en-GB"/>
        </a:p>
      </dgm:t>
    </dgm:pt>
    <dgm:pt modelId="{285FC75B-11F6-4030-98D8-D2F5A42715EF}" type="pres">
      <dgm:prSet presAssocID="{AFB8E6E6-6493-4F73-BB46-70AAA30ECD57}" presName="sibTrans" presStyleCnt="0"/>
      <dgm:spPr/>
    </dgm:pt>
    <dgm:pt modelId="{13E38655-06E6-4518-A227-6A2EC2FDE77C}" type="pres">
      <dgm:prSet presAssocID="{23B20270-FA94-4D9B-8D41-AEAA1288B3E7}" presName="textNode" presStyleLbl="node1" presStyleIdx="2" presStyleCnt="3">
        <dgm:presLayoutVars>
          <dgm:bulletEnabled val="1"/>
        </dgm:presLayoutVars>
      </dgm:prSet>
      <dgm:spPr/>
      <dgm:t>
        <a:bodyPr/>
        <a:lstStyle/>
        <a:p>
          <a:endParaRPr lang="en-GB"/>
        </a:p>
      </dgm:t>
    </dgm:pt>
  </dgm:ptLst>
  <dgm:cxnLst>
    <dgm:cxn modelId="{124F0ECE-9880-4C6F-AAB4-1F33FA18E70A}" type="presOf" srcId="{EF9D23D0-C213-4FD6-90A8-4FD9AF1545C5}" destId="{000FC2C3-93CC-43F8-86E5-21F4F9D2C808}" srcOrd="0" destOrd="0" presId="urn:microsoft.com/office/officeart/2005/8/layout/hProcess9"/>
    <dgm:cxn modelId="{4577B233-70DF-4604-8643-DDF89EF71758}" type="presOf" srcId="{23B20270-FA94-4D9B-8D41-AEAA1288B3E7}" destId="{13E38655-06E6-4518-A227-6A2EC2FDE77C}" srcOrd="0" destOrd="0" presId="urn:microsoft.com/office/officeart/2005/8/layout/hProcess9"/>
    <dgm:cxn modelId="{E0B47602-88E1-489C-A9B7-1B805ED96CC7}" type="presOf" srcId="{C873B4C0-7C24-480D-AE75-561399F69726}" destId="{5F8319E3-48DD-4D6E-BCCD-179B5033BD74}" srcOrd="0" destOrd="0" presId="urn:microsoft.com/office/officeart/2005/8/layout/hProcess9"/>
    <dgm:cxn modelId="{53EA466B-4A36-410F-975C-5BD67F53E937}" srcId="{C873B4C0-7C24-480D-AE75-561399F69726}" destId="{EF9D23D0-C213-4FD6-90A8-4FD9AF1545C5}" srcOrd="0" destOrd="0" parTransId="{1991B737-99B1-4353-9624-001C6EA98936}" sibTransId="{61AB371B-7740-42A0-8A45-E1A1D3686310}"/>
    <dgm:cxn modelId="{04BFD9A3-E9FA-4057-9E29-599B9A09A39F}" srcId="{C873B4C0-7C24-480D-AE75-561399F69726}" destId="{23B20270-FA94-4D9B-8D41-AEAA1288B3E7}" srcOrd="2" destOrd="0" parTransId="{9CD3ABD7-AE55-4151-91EB-F2244ACA0738}" sibTransId="{A33A7759-4D02-4C30-87B7-DC5CB1DF73E1}"/>
    <dgm:cxn modelId="{A921B4DF-5BB6-4E57-BFE9-4C7337F5A1F4}" type="presOf" srcId="{317457E9-258D-48DD-AB5C-8A4BDDAB15E1}" destId="{879D10FB-4F62-4AB1-AE56-E2CBC9BA24F9}" srcOrd="0" destOrd="0" presId="urn:microsoft.com/office/officeart/2005/8/layout/hProcess9"/>
    <dgm:cxn modelId="{0829370F-BD5F-436F-94E8-C523A664ACB3}" srcId="{C873B4C0-7C24-480D-AE75-561399F69726}" destId="{317457E9-258D-48DD-AB5C-8A4BDDAB15E1}" srcOrd="1" destOrd="0" parTransId="{6621BB1A-E547-4A76-8633-D2ED0F5A24E7}" sibTransId="{AFB8E6E6-6493-4F73-BB46-70AAA30ECD57}"/>
    <dgm:cxn modelId="{719C5638-9507-4B01-8A10-42E2C6F49E4F}" type="presParOf" srcId="{5F8319E3-48DD-4D6E-BCCD-179B5033BD74}" destId="{FD92D288-59AD-4E14-84A1-33EDE757165B}" srcOrd="0" destOrd="0" presId="urn:microsoft.com/office/officeart/2005/8/layout/hProcess9"/>
    <dgm:cxn modelId="{73F9CC04-1F2F-4F57-824A-494196626244}" type="presParOf" srcId="{5F8319E3-48DD-4D6E-BCCD-179B5033BD74}" destId="{38F43935-D4D0-4276-A1C9-65D402ECD917}" srcOrd="1" destOrd="0" presId="urn:microsoft.com/office/officeart/2005/8/layout/hProcess9"/>
    <dgm:cxn modelId="{DB5E0B3D-309B-4A52-92F6-125051F52303}" type="presParOf" srcId="{38F43935-D4D0-4276-A1C9-65D402ECD917}" destId="{000FC2C3-93CC-43F8-86E5-21F4F9D2C808}" srcOrd="0" destOrd="0" presId="urn:microsoft.com/office/officeart/2005/8/layout/hProcess9"/>
    <dgm:cxn modelId="{A2EA519B-E2FC-4148-8BEE-C2E43F3429C4}" type="presParOf" srcId="{38F43935-D4D0-4276-A1C9-65D402ECD917}" destId="{B01FF03E-8A51-4272-8406-D789D63F9048}" srcOrd="1" destOrd="0" presId="urn:microsoft.com/office/officeart/2005/8/layout/hProcess9"/>
    <dgm:cxn modelId="{92E91F7F-DD95-47AC-A600-CC12CB1D07A8}" type="presParOf" srcId="{38F43935-D4D0-4276-A1C9-65D402ECD917}" destId="{879D10FB-4F62-4AB1-AE56-E2CBC9BA24F9}" srcOrd="2" destOrd="0" presId="urn:microsoft.com/office/officeart/2005/8/layout/hProcess9"/>
    <dgm:cxn modelId="{7C0E4676-57E6-4AAB-9086-02F6FAF1E603}" type="presParOf" srcId="{38F43935-D4D0-4276-A1C9-65D402ECD917}" destId="{285FC75B-11F6-4030-98D8-D2F5A42715EF}" srcOrd="3" destOrd="0" presId="urn:microsoft.com/office/officeart/2005/8/layout/hProcess9"/>
    <dgm:cxn modelId="{CC4F81B6-799D-4A81-B4F8-945B0990F4B5}" type="presParOf" srcId="{38F43935-D4D0-4276-A1C9-65D402ECD917}" destId="{13E38655-06E6-4518-A227-6A2EC2FDE77C}"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013DB15B-56B6-4BCD-8002-FC2A4B7FEE01}" type="doc">
      <dgm:prSet loTypeId="urn:diagrams.loki3.com/BracketList+Icon" loCatId="list" qsTypeId="urn:microsoft.com/office/officeart/2005/8/quickstyle/simple1#15" qsCatId="simple" csTypeId="urn:microsoft.com/office/officeart/2005/8/colors/colorful5" csCatId="colorful" phldr="1"/>
      <dgm:spPr/>
      <dgm:t>
        <a:bodyPr/>
        <a:lstStyle/>
        <a:p>
          <a:endParaRPr lang="en-GB"/>
        </a:p>
      </dgm:t>
    </dgm:pt>
    <dgm:pt modelId="{59D86842-54CE-4C35-BF22-231F077B7000}">
      <dgm:prSet phldrT="[Text]"/>
      <dgm:spPr/>
      <dgm:t>
        <a:bodyPr/>
        <a:lstStyle/>
        <a:p>
          <a:r>
            <a:rPr lang="fr-CH" dirty="0" err="1" smtClean="0"/>
            <a:t>Acts</a:t>
          </a:r>
          <a:endParaRPr lang="en-GB" dirty="0"/>
        </a:p>
      </dgm:t>
    </dgm:pt>
    <dgm:pt modelId="{F97E56C2-0C41-4B0F-B071-53E398595D22}" type="parTrans" cxnId="{EA2CB2EF-EAD8-4960-8886-F2F285010548}">
      <dgm:prSet/>
      <dgm:spPr/>
      <dgm:t>
        <a:bodyPr/>
        <a:lstStyle/>
        <a:p>
          <a:endParaRPr lang="en-GB"/>
        </a:p>
      </dgm:t>
    </dgm:pt>
    <dgm:pt modelId="{036D1B04-E118-4EF6-A302-58557468790F}" type="sibTrans" cxnId="{EA2CB2EF-EAD8-4960-8886-F2F285010548}">
      <dgm:prSet/>
      <dgm:spPr/>
      <dgm:t>
        <a:bodyPr/>
        <a:lstStyle/>
        <a:p>
          <a:endParaRPr lang="en-GB"/>
        </a:p>
      </dgm:t>
    </dgm:pt>
    <dgm:pt modelId="{22122031-AAE3-4D7D-A1FC-145D771CB6B8}">
      <dgm:prSet phldrT="[Text]"/>
      <dgm:spPr/>
      <dgm:t>
        <a:bodyPr/>
        <a:lstStyle/>
        <a:p>
          <a:r>
            <a:rPr lang="en-US" noProof="0" smtClean="0"/>
            <a:t>Sexual slavery</a:t>
          </a:r>
          <a:endParaRPr lang="en-US" noProof="0"/>
        </a:p>
      </dgm:t>
    </dgm:pt>
    <dgm:pt modelId="{441FF259-8235-4E0F-BD59-3D127E4C3C5B}" type="parTrans" cxnId="{1C25ED1E-8E07-4521-882C-90052D883A17}">
      <dgm:prSet/>
      <dgm:spPr/>
      <dgm:t>
        <a:bodyPr/>
        <a:lstStyle/>
        <a:p>
          <a:endParaRPr lang="en-GB"/>
        </a:p>
      </dgm:t>
    </dgm:pt>
    <dgm:pt modelId="{DAA6CF8D-44AC-438D-A3E2-27200EEF24E8}" type="sibTrans" cxnId="{1C25ED1E-8E07-4521-882C-90052D883A17}">
      <dgm:prSet/>
      <dgm:spPr/>
      <dgm:t>
        <a:bodyPr/>
        <a:lstStyle/>
        <a:p>
          <a:endParaRPr lang="en-GB"/>
        </a:p>
      </dgm:t>
    </dgm:pt>
    <dgm:pt modelId="{439A7883-1F63-449C-87A2-30884C4451EE}">
      <dgm:prSet phldrT="[Text]"/>
      <dgm:spPr/>
      <dgm:t>
        <a:bodyPr/>
        <a:lstStyle/>
        <a:p>
          <a:r>
            <a:rPr lang="en-US" noProof="0" dirty="0" smtClean="0"/>
            <a:t>Additional elements</a:t>
          </a:r>
          <a:endParaRPr lang="en-US" noProof="0" dirty="0"/>
        </a:p>
      </dgm:t>
    </dgm:pt>
    <dgm:pt modelId="{0806C7CF-BAC8-48F3-A416-D4939E796D23}" type="parTrans" cxnId="{D0696092-A4E1-49E8-BF2B-244F62A9930D}">
      <dgm:prSet/>
      <dgm:spPr/>
      <dgm:t>
        <a:bodyPr/>
        <a:lstStyle/>
        <a:p>
          <a:endParaRPr lang="en-GB"/>
        </a:p>
      </dgm:t>
    </dgm:pt>
    <dgm:pt modelId="{8B246F13-3AA4-4A2B-85B2-D0FEB38A62BE}" type="sibTrans" cxnId="{D0696092-A4E1-49E8-BF2B-244F62A9930D}">
      <dgm:prSet/>
      <dgm:spPr/>
      <dgm:t>
        <a:bodyPr/>
        <a:lstStyle/>
        <a:p>
          <a:endParaRPr lang="en-GB"/>
        </a:p>
      </dgm:t>
    </dgm:pt>
    <dgm:pt modelId="{9D1468B4-6576-4987-9BCC-26E1BCDEE824}">
      <dgm:prSet phldrT="[Text]"/>
      <dgm:spPr/>
      <dgm:t>
        <a:bodyPr/>
        <a:lstStyle/>
        <a:p>
          <a:r>
            <a:rPr lang="en-US" noProof="0" dirty="0" smtClean="0"/>
            <a:t>Act takes place in the context of, and is associated with, an armed conflict</a:t>
          </a:r>
          <a:endParaRPr lang="en-US" noProof="0" dirty="0"/>
        </a:p>
      </dgm:t>
    </dgm:pt>
    <dgm:pt modelId="{03296AAB-5EFC-4D83-880D-DA41FF295A1A}" type="parTrans" cxnId="{3F5D4D36-5E0E-4B82-AF37-A4F0E41535AF}">
      <dgm:prSet/>
      <dgm:spPr/>
      <dgm:t>
        <a:bodyPr/>
        <a:lstStyle/>
        <a:p>
          <a:endParaRPr lang="en-GB"/>
        </a:p>
      </dgm:t>
    </dgm:pt>
    <dgm:pt modelId="{8564DAB8-1B9A-40BB-8E55-6DC21C001B90}" type="sibTrans" cxnId="{3F5D4D36-5E0E-4B82-AF37-A4F0E41535AF}">
      <dgm:prSet/>
      <dgm:spPr/>
      <dgm:t>
        <a:bodyPr/>
        <a:lstStyle/>
        <a:p>
          <a:endParaRPr lang="en-GB"/>
        </a:p>
      </dgm:t>
    </dgm:pt>
    <dgm:pt modelId="{849911D5-70ED-499A-A6E6-F3B7FC3CAF08}">
      <dgm:prSet phldrT="[Text]"/>
      <dgm:spPr/>
      <dgm:t>
        <a:bodyPr/>
        <a:lstStyle/>
        <a:p>
          <a:r>
            <a:rPr lang="en-US" noProof="0" smtClean="0"/>
            <a:t>Enforced prostitution</a:t>
          </a:r>
          <a:endParaRPr lang="en-US" noProof="0"/>
        </a:p>
      </dgm:t>
    </dgm:pt>
    <dgm:pt modelId="{C79A8ADE-54DE-4190-B95C-2ADB82AB6A52}" type="parTrans" cxnId="{2B6C0951-9C23-4F9A-B543-83E3AC3696EF}">
      <dgm:prSet/>
      <dgm:spPr/>
      <dgm:t>
        <a:bodyPr/>
        <a:lstStyle/>
        <a:p>
          <a:endParaRPr lang="en-GB"/>
        </a:p>
      </dgm:t>
    </dgm:pt>
    <dgm:pt modelId="{CC53AB04-FCA0-42A2-A37A-7177FC66A7F9}" type="sibTrans" cxnId="{2B6C0951-9C23-4F9A-B543-83E3AC3696EF}">
      <dgm:prSet/>
      <dgm:spPr/>
      <dgm:t>
        <a:bodyPr/>
        <a:lstStyle/>
        <a:p>
          <a:endParaRPr lang="en-GB"/>
        </a:p>
      </dgm:t>
    </dgm:pt>
    <dgm:pt modelId="{298FBCB4-8FFB-4465-88F8-0FD3185A1122}">
      <dgm:prSet phldrT="[Text]"/>
      <dgm:spPr/>
      <dgm:t>
        <a:bodyPr/>
        <a:lstStyle/>
        <a:p>
          <a:r>
            <a:rPr lang="en-US" noProof="0" smtClean="0"/>
            <a:t>Forced pregnancy</a:t>
          </a:r>
          <a:endParaRPr lang="en-US" noProof="0"/>
        </a:p>
      </dgm:t>
    </dgm:pt>
    <dgm:pt modelId="{3E3804E4-4C5C-488D-A598-E179BF59891D}" type="parTrans" cxnId="{4927F95C-3B5F-4301-8DCE-67D65AE5C637}">
      <dgm:prSet/>
      <dgm:spPr/>
      <dgm:t>
        <a:bodyPr/>
        <a:lstStyle/>
        <a:p>
          <a:endParaRPr lang="en-GB"/>
        </a:p>
      </dgm:t>
    </dgm:pt>
    <dgm:pt modelId="{28600F78-7157-40FF-8955-C123DCC712EA}" type="sibTrans" cxnId="{4927F95C-3B5F-4301-8DCE-67D65AE5C637}">
      <dgm:prSet/>
      <dgm:spPr/>
      <dgm:t>
        <a:bodyPr/>
        <a:lstStyle/>
        <a:p>
          <a:endParaRPr lang="en-GB"/>
        </a:p>
      </dgm:t>
    </dgm:pt>
    <dgm:pt modelId="{CE438891-5197-4783-9640-B9E1AF341BEC}">
      <dgm:prSet phldrT="[Text]"/>
      <dgm:spPr/>
      <dgm:t>
        <a:bodyPr/>
        <a:lstStyle/>
        <a:p>
          <a:r>
            <a:rPr lang="en-US" noProof="0" smtClean="0"/>
            <a:t>Enforced sterilization</a:t>
          </a:r>
          <a:endParaRPr lang="en-US" noProof="0"/>
        </a:p>
      </dgm:t>
    </dgm:pt>
    <dgm:pt modelId="{1AE2D523-3437-4D90-8338-E8CC45BC9B4C}" type="parTrans" cxnId="{B284E911-EDF5-4FA8-843F-95CB4F9F5EF7}">
      <dgm:prSet/>
      <dgm:spPr/>
      <dgm:t>
        <a:bodyPr/>
        <a:lstStyle/>
        <a:p>
          <a:endParaRPr lang="en-GB"/>
        </a:p>
      </dgm:t>
    </dgm:pt>
    <dgm:pt modelId="{7FCEC806-1864-4737-A7D2-C660DA4977FC}" type="sibTrans" cxnId="{B284E911-EDF5-4FA8-843F-95CB4F9F5EF7}">
      <dgm:prSet/>
      <dgm:spPr/>
      <dgm:t>
        <a:bodyPr/>
        <a:lstStyle/>
        <a:p>
          <a:endParaRPr lang="en-GB"/>
        </a:p>
      </dgm:t>
    </dgm:pt>
    <dgm:pt modelId="{970F46E1-B90E-41C4-935B-EF7B7C4C4F3C}">
      <dgm:prSet phldrT="[Text]"/>
      <dgm:spPr/>
      <dgm:t>
        <a:bodyPr/>
        <a:lstStyle/>
        <a:p>
          <a:r>
            <a:rPr lang="en-US" noProof="0" dirty="0" smtClean="0"/>
            <a:t>Any other form of sexual violence </a:t>
          </a:r>
          <a:r>
            <a:rPr lang="en-US" b="1" noProof="0" dirty="0" smtClean="0"/>
            <a:t>also constituting a grave breach of the Geneva Conventions or a serious violation of common Article 3</a:t>
          </a:r>
          <a:endParaRPr lang="en-US" b="1" noProof="0" dirty="0"/>
        </a:p>
      </dgm:t>
    </dgm:pt>
    <dgm:pt modelId="{EDC3A56A-7C36-49F9-BB83-2D8D53012C7D}" type="parTrans" cxnId="{116EEF08-58F9-46F8-976D-BAD7ABD9C33C}">
      <dgm:prSet/>
      <dgm:spPr/>
      <dgm:t>
        <a:bodyPr/>
        <a:lstStyle/>
        <a:p>
          <a:endParaRPr lang="en-GB"/>
        </a:p>
      </dgm:t>
    </dgm:pt>
    <dgm:pt modelId="{2A571CFD-1136-4846-B232-9DEE3713AB91}" type="sibTrans" cxnId="{116EEF08-58F9-46F8-976D-BAD7ABD9C33C}">
      <dgm:prSet/>
      <dgm:spPr/>
      <dgm:t>
        <a:bodyPr/>
        <a:lstStyle/>
        <a:p>
          <a:endParaRPr lang="en-GB"/>
        </a:p>
      </dgm:t>
    </dgm:pt>
    <dgm:pt modelId="{D6AD13CF-6A97-45E5-9BA1-C31774C8C499}">
      <dgm:prSet phldrT="[Text]"/>
      <dgm:spPr/>
      <dgm:t>
        <a:bodyPr/>
        <a:lstStyle/>
        <a:p>
          <a:r>
            <a:rPr lang="en-US" noProof="0" smtClean="0"/>
            <a:t>Rape</a:t>
          </a:r>
          <a:endParaRPr lang="en-US" noProof="0"/>
        </a:p>
      </dgm:t>
    </dgm:pt>
    <dgm:pt modelId="{7C097B7E-B29B-4F56-9BD7-E47840A6BEA8}" type="parTrans" cxnId="{0DE2A5E4-CAA8-44B4-A011-A2638CB39B51}">
      <dgm:prSet/>
      <dgm:spPr/>
      <dgm:t>
        <a:bodyPr/>
        <a:lstStyle/>
        <a:p>
          <a:endParaRPr lang="en-GB"/>
        </a:p>
      </dgm:t>
    </dgm:pt>
    <dgm:pt modelId="{D78E20A8-BA18-44E2-95D0-5564F45905DA}" type="sibTrans" cxnId="{0DE2A5E4-CAA8-44B4-A011-A2638CB39B51}">
      <dgm:prSet/>
      <dgm:spPr/>
      <dgm:t>
        <a:bodyPr/>
        <a:lstStyle/>
        <a:p>
          <a:endParaRPr lang="en-GB"/>
        </a:p>
      </dgm:t>
    </dgm:pt>
    <dgm:pt modelId="{4D44A308-E0B4-452C-B277-C36001F7D06C}">
      <dgm:prSet phldrT="[Text]"/>
      <dgm:spPr/>
      <dgm:t>
        <a:bodyPr/>
        <a:lstStyle/>
        <a:p>
          <a:r>
            <a:rPr lang="en-US" noProof="0" smtClean="0"/>
            <a:t>Perpetrator is aware of such factual circumstances</a:t>
          </a:r>
          <a:endParaRPr lang="en-US" noProof="0"/>
        </a:p>
      </dgm:t>
    </dgm:pt>
    <dgm:pt modelId="{14472263-81EA-42B9-BAA0-42149E225771}" type="parTrans" cxnId="{43C9EB28-7F8C-4DEF-9442-1795F1E8A329}">
      <dgm:prSet/>
      <dgm:spPr/>
      <dgm:t>
        <a:bodyPr/>
        <a:lstStyle/>
        <a:p>
          <a:endParaRPr lang="en-GB"/>
        </a:p>
      </dgm:t>
    </dgm:pt>
    <dgm:pt modelId="{667EEFDC-CD8C-4CF7-85AB-3251A6C52580}" type="sibTrans" cxnId="{43C9EB28-7F8C-4DEF-9442-1795F1E8A329}">
      <dgm:prSet/>
      <dgm:spPr/>
      <dgm:t>
        <a:bodyPr/>
        <a:lstStyle/>
        <a:p>
          <a:endParaRPr lang="en-GB"/>
        </a:p>
      </dgm:t>
    </dgm:pt>
    <dgm:pt modelId="{51398B3E-AEE2-4755-9B5E-1430650FD9AA}" type="pres">
      <dgm:prSet presAssocID="{013DB15B-56B6-4BCD-8002-FC2A4B7FEE01}" presName="Name0" presStyleCnt="0">
        <dgm:presLayoutVars>
          <dgm:dir/>
          <dgm:animLvl val="lvl"/>
          <dgm:resizeHandles val="exact"/>
        </dgm:presLayoutVars>
      </dgm:prSet>
      <dgm:spPr/>
      <dgm:t>
        <a:bodyPr/>
        <a:lstStyle/>
        <a:p>
          <a:endParaRPr lang="en-GB"/>
        </a:p>
      </dgm:t>
    </dgm:pt>
    <dgm:pt modelId="{FF2F9A30-7779-4B89-8C81-2A57C71A66C9}" type="pres">
      <dgm:prSet presAssocID="{59D86842-54CE-4C35-BF22-231F077B7000}" presName="linNode" presStyleCnt="0"/>
      <dgm:spPr/>
    </dgm:pt>
    <dgm:pt modelId="{447FEEF2-C18A-4D1F-A02A-9DD4D19B3788}" type="pres">
      <dgm:prSet presAssocID="{59D86842-54CE-4C35-BF22-231F077B7000}" presName="parTx" presStyleLbl="revTx" presStyleIdx="0" presStyleCnt="2">
        <dgm:presLayoutVars>
          <dgm:chMax val="1"/>
          <dgm:bulletEnabled val="1"/>
        </dgm:presLayoutVars>
      </dgm:prSet>
      <dgm:spPr/>
      <dgm:t>
        <a:bodyPr/>
        <a:lstStyle/>
        <a:p>
          <a:endParaRPr lang="en-GB"/>
        </a:p>
      </dgm:t>
    </dgm:pt>
    <dgm:pt modelId="{3E5516C5-D637-427B-907C-B5E9D727DBE5}" type="pres">
      <dgm:prSet presAssocID="{59D86842-54CE-4C35-BF22-231F077B7000}" presName="bracket" presStyleLbl="parChTrans1D1" presStyleIdx="0" presStyleCnt="2"/>
      <dgm:spPr/>
    </dgm:pt>
    <dgm:pt modelId="{2E38EF3F-B5B1-4E53-99F6-8EFC239D8C10}" type="pres">
      <dgm:prSet presAssocID="{59D86842-54CE-4C35-BF22-231F077B7000}" presName="spH" presStyleCnt="0"/>
      <dgm:spPr/>
    </dgm:pt>
    <dgm:pt modelId="{BE59689C-2007-4A01-8C94-517CE424B249}" type="pres">
      <dgm:prSet presAssocID="{59D86842-54CE-4C35-BF22-231F077B7000}" presName="desTx" presStyleLbl="node1" presStyleIdx="0" presStyleCnt="2" custScaleX="124071">
        <dgm:presLayoutVars>
          <dgm:bulletEnabled val="1"/>
        </dgm:presLayoutVars>
      </dgm:prSet>
      <dgm:spPr/>
      <dgm:t>
        <a:bodyPr/>
        <a:lstStyle/>
        <a:p>
          <a:endParaRPr lang="en-GB"/>
        </a:p>
      </dgm:t>
    </dgm:pt>
    <dgm:pt modelId="{58C69286-E7C2-4201-B816-78276D1E261C}" type="pres">
      <dgm:prSet presAssocID="{036D1B04-E118-4EF6-A302-58557468790F}" presName="spV" presStyleCnt="0"/>
      <dgm:spPr/>
    </dgm:pt>
    <dgm:pt modelId="{0DBE6106-1A62-4CA1-BBA4-CBDD38F4D23D}" type="pres">
      <dgm:prSet presAssocID="{439A7883-1F63-449C-87A2-30884C4451EE}" presName="linNode" presStyleCnt="0"/>
      <dgm:spPr/>
    </dgm:pt>
    <dgm:pt modelId="{E94BFB10-34E1-496F-AE31-F63E716F1FB9}" type="pres">
      <dgm:prSet presAssocID="{439A7883-1F63-449C-87A2-30884C4451EE}" presName="parTx" presStyleLbl="revTx" presStyleIdx="1" presStyleCnt="2">
        <dgm:presLayoutVars>
          <dgm:chMax val="1"/>
          <dgm:bulletEnabled val="1"/>
        </dgm:presLayoutVars>
      </dgm:prSet>
      <dgm:spPr/>
      <dgm:t>
        <a:bodyPr/>
        <a:lstStyle/>
        <a:p>
          <a:endParaRPr lang="en-GB"/>
        </a:p>
      </dgm:t>
    </dgm:pt>
    <dgm:pt modelId="{EE394EF7-EEB1-4FDC-881F-47E8E1564516}" type="pres">
      <dgm:prSet presAssocID="{439A7883-1F63-449C-87A2-30884C4451EE}" presName="bracket" presStyleLbl="parChTrans1D1" presStyleIdx="1" presStyleCnt="2"/>
      <dgm:spPr/>
    </dgm:pt>
    <dgm:pt modelId="{5B1580AC-5D30-4EB7-AB8F-9396D70E68C7}" type="pres">
      <dgm:prSet presAssocID="{439A7883-1F63-449C-87A2-30884C4451EE}" presName="spH" presStyleCnt="0"/>
      <dgm:spPr/>
    </dgm:pt>
    <dgm:pt modelId="{F08693BB-0BFF-4DB6-9A0B-B8CB80417D1D}" type="pres">
      <dgm:prSet presAssocID="{439A7883-1F63-449C-87A2-30884C4451EE}" presName="desTx" presStyleLbl="node1" presStyleIdx="1" presStyleCnt="2" custScaleX="123343">
        <dgm:presLayoutVars>
          <dgm:bulletEnabled val="1"/>
        </dgm:presLayoutVars>
      </dgm:prSet>
      <dgm:spPr/>
      <dgm:t>
        <a:bodyPr/>
        <a:lstStyle/>
        <a:p>
          <a:endParaRPr lang="en-GB"/>
        </a:p>
      </dgm:t>
    </dgm:pt>
  </dgm:ptLst>
  <dgm:cxnLst>
    <dgm:cxn modelId="{D0696092-A4E1-49E8-BF2B-244F62A9930D}" srcId="{013DB15B-56B6-4BCD-8002-FC2A4B7FEE01}" destId="{439A7883-1F63-449C-87A2-30884C4451EE}" srcOrd="1" destOrd="0" parTransId="{0806C7CF-BAC8-48F3-A416-D4939E796D23}" sibTransId="{8B246F13-3AA4-4A2B-85B2-D0FEB38A62BE}"/>
    <dgm:cxn modelId="{E5A56F94-F6FC-4D31-9992-13DAA0C67E01}" type="presOf" srcId="{59D86842-54CE-4C35-BF22-231F077B7000}" destId="{447FEEF2-C18A-4D1F-A02A-9DD4D19B3788}" srcOrd="0" destOrd="0" presId="urn:diagrams.loki3.com/BracketList+Icon"/>
    <dgm:cxn modelId="{FBFA59F1-C7F0-4E02-9E0B-72B6AA550ED8}" type="presOf" srcId="{9D1468B4-6576-4987-9BCC-26E1BCDEE824}" destId="{F08693BB-0BFF-4DB6-9A0B-B8CB80417D1D}" srcOrd="0" destOrd="0" presId="urn:diagrams.loki3.com/BracketList+Icon"/>
    <dgm:cxn modelId="{25392AC6-48AA-4E66-9CC3-B299BF0EFE10}" type="presOf" srcId="{849911D5-70ED-499A-A6E6-F3B7FC3CAF08}" destId="{BE59689C-2007-4A01-8C94-517CE424B249}" srcOrd="0" destOrd="2" presId="urn:diagrams.loki3.com/BracketList+Icon"/>
    <dgm:cxn modelId="{30EF5098-6F82-4EEF-9213-856E38DE2D4A}" type="presOf" srcId="{013DB15B-56B6-4BCD-8002-FC2A4B7FEE01}" destId="{51398B3E-AEE2-4755-9B5E-1430650FD9AA}" srcOrd="0" destOrd="0" presId="urn:diagrams.loki3.com/BracketList+Icon"/>
    <dgm:cxn modelId="{116EEF08-58F9-46F8-976D-BAD7ABD9C33C}" srcId="{59D86842-54CE-4C35-BF22-231F077B7000}" destId="{970F46E1-B90E-41C4-935B-EF7B7C4C4F3C}" srcOrd="5" destOrd="0" parTransId="{EDC3A56A-7C36-49F9-BB83-2D8D53012C7D}" sibTransId="{2A571CFD-1136-4846-B232-9DEE3713AB91}"/>
    <dgm:cxn modelId="{0DE2A5E4-CAA8-44B4-A011-A2638CB39B51}" srcId="{59D86842-54CE-4C35-BF22-231F077B7000}" destId="{D6AD13CF-6A97-45E5-9BA1-C31774C8C499}" srcOrd="0" destOrd="0" parTransId="{7C097B7E-B29B-4F56-9BD7-E47840A6BEA8}" sibTransId="{D78E20A8-BA18-44E2-95D0-5564F45905DA}"/>
    <dgm:cxn modelId="{43C9EB28-7F8C-4DEF-9442-1795F1E8A329}" srcId="{439A7883-1F63-449C-87A2-30884C4451EE}" destId="{4D44A308-E0B4-452C-B277-C36001F7D06C}" srcOrd="1" destOrd="0" parTransId="{14472263-81EA-42B9-BAA0-42149E225771}" sibTransId="{667EEFDC-CD8C-4CF7-85AB-3251A6C52580}"/>
    <dgm:cxn modelId="{61C93D15-D183-4ACB-9B74-0C71D6A84600}" type="presOf" srcId="{4D44A308-E0B4-452C-B277-C36001F7D06C}" destId="{F08693BB-0BFF-4DB6-9A0B-B8CB80417D1D}" srcOrd="0" destOrd="1" presId="urn:diagrams.loki3.com/BracketList+Icon"/>
    <dgm:cxn modelId="{4706D803-21D5-4806-B6FD-D1190079ACFD}" type="presOf" srcId="{CE438891-5197-4783-9640-B9E1AF341BEC}" destId="{BE59689C-2007-4A01-8C94-517CE424B249}" srcOrd="0" destOrd="4" presId="urn:diagrams.loki3.com/BracketList+Icon"/>
    <dgm:cxn modelId="{0D523D05-2D3E-40D8-A161-F48518B2D369}" type="presOf" srcId="{439A7883-1F63-449C-87A2-30884C4451EE}" destId="{E94BFB10-34E1-496F-AE31-F63E716F1FB9}" srcOrd="0" destOrd="0" presId="urn:diagrams.loki3.com/BracketList+Icon"/>
    <dgm:cxn modelId="{2B6C0951-9C23-4F9A-B543-83E3AC3696EF}" srcId="{59D86842-54CE-4C35-BF22-231F077B7000}" destId="{849911D5-70ED-499A-A6E6-F3B7FC3CAF08}" srcOrd="2" destOrd="0" parTransId="{C79A8ADE-54DE-4190-B95C-2ADB82AB6A52}" sibTransId="{CC53AB04-FCA0-42A2-A37A-7177FC66A7F9}"/>
    <dgm:cxn modelId="{7F68D30C-49FD-457E-B4A2-5B8F6B160797}" type="presOf" srcId="{970F46E1-B90E-41C4-935B-EF7B7C4C4F3C}" destId="{BE59689C-2007-4A01-8C94-517CE424B249}" srcOrd="0" destOrd="5" presId="urn:diagrams.loki3.com/BracketList+Icon"/>
    <dgm:cxn modelId="{8504A821-674E-421C-8654-DA728A47C33F}" type="presOf" srcId="{D6AD13CF-6A97-45E5-9BA1-C31774C8C499}" destId="{BE59689C-2007-4A01-8C94-517CE424B249}" srcOrd="0" destOrd="0" presId="urn:diagrams.loki3.com/BracketList+Icon"/>
    <dgm:cxn modelId="{4927F95C-3B5F-4301-8DCE-67D65AE5C637}" srcId="{59D86842-54CE-4C35-BF22-231F077B7000}" destId="{298FBCB4-8FFB-4465-88F8-0FD3185A1122}" srcOrd="3" destOrd="0" parTransId="{3E3804E4-4C5C-488D-A598-E179BF59891D}" sibTransId="{28600F78-7157-40FF-8955-C123DCC712EA}"/>
    <dgm:cxn modelId="{3F5D4D36-5E0E-4B82-AF37-A4F0E41535AF}" srcId="{439A7883-1F63-449C-87A2-30884C4451EE}" destId="{9D1468B4-6576-4987-9BCC-26E1BCDEE824}" srcOrd="0" destOrd="0" parTransId="{03296AAB-5EFC-4D83-880D-DA41FF295A1A}" sibTransId="{8564DAB8-1B9A-40BB-8E55-6DC21C001B90}"/>
    <dgm:cxn modelId="{90598817-0986-4355-8FD5-8A92FC585684}" type="presOf" srcId="{22122031-AAE3-4D7D-A1FC-145D771CB6B8}" destId="{BE59689C-2007-4A01-8C94-517CE424B249}" srcOrd="0" destOrd="1" presId="urn:diagrams.loki3.com/BracketList+Icon"/>
    <dgm:cxn modelId="{B284E911-EDF5-4FA8-843F-95CB4F9F5EF7}" srcId="{59D86842-54CE-4C35-BF22-231F077B7000}" destId="{CE438891-5197-4783-9640-B9E1AF341BEC}" srcOrd="4" destOrd="0" parTransId="{1AE2D523-3437-4D90-8338-E8CC45BC9B4C}" sibTransId="{7FCEC806-1864-4737-A7D2-C660DA4977FC}"/>
    <dgm:cxn modelId="{EA2CB2EF-EAD8-4960-8886-F2F285010548}" srcId="{013DB15B-56B6-4BCD-8002-FC2A4B7FEE01}" destId="{59D86842-54CE-4C35-BF22-231F077B7000}" srcOrd="0" destOrd="0" parTransId="{F97E56C2-0C41-4B0F-B071-53E398595D22}" sibTransId="{036D1B04-E118-4EF6-A302-58557468790F}"/>
    <dgm:cxn modelId="{1C25ED1E-8E07-4521-882C-90052D883A17}" srcId="{59D86842-54CE-4C35-BF22-231F077B7000}" destId="{22122031-AAE3-4D7D-A1FC-145D771CB6B8}" srcOrd="1" destOrd="0" parTransId="{441FF259-8235-4E0F-BD59-3D127E4C3C5B}" sibTransId="{DAA6CF8D-44AC-438D-A3E2-27200EEF24E8}"/>
    <dgm:cxn modelId="{DAB57457-8C4C-43A4-AC38-C0D40F95FD71}" type="presOf" srcId="{298FBCB4-8FFB-4465-88F8-0FD3185A1122}" destId="{BE59689C-2007-4A01-8C94-517CE424B249}" srcOrd="0" destOrd="3" presId="urn:diagrams.loki3.com/BracketList+Icon"/>
    <dgm:cxn modelId="{E27A9192-1A0D-4D57-8649-DEB23113E8BE}" type="presParOf" srcId="{51398B3E-AEE2-4755-9B5E-1430650FD9AA}" destId="{FF2F9A30-7779-4B89-8C81-2A57C71A66C9}" srcOrd="0" destOrd="0" presId="urn:diagrams.loki3.com/BracketList+Icon"/>
    <dgm:cxn modelId="{BB74F859-2288-4897-A06D-EA1A9E0103D5}" type="presParOf" srcId="{FF2F9A30-7779-4B89-8C81-2A57C71A66C9}" destId="{447FEEF2-C18A-4D1F-A02A-9DD4D19B3788}" srcOrd="0" destOrd="0" presId="urn:diagrams.loki3.com/BracketList+Icon"/>
    <dgm:cxn modelId="{5C1A6DB9-9898-43A0-875C-162B84698ADB}" type="presParOf" srcId="{FF2F9A30-7779-4B89-8C81-2A57C71A66C9}" destId="{3E5516C5-D637-427B-907C-B5E9D727DBE5}" srcOrd="1" destOrd="0" presId="urn:diagrams.loki3.com/BracketList+Icon"/>
    <dgm:cxn modelId="{4D9C96FA-ED31-43FB-955F-06B9217F7849}" type="presParOf" srcId="{FF2F9A30-7779-4B89-8C81-2A57C71A66C9}" destId="{2E38EF3F-B5B1-4E53-99F6-8EFC239D8C10}" srcOrd="2" destOrd="0" presId="urn:diagrams.loki3.com/BracketList+Icon"/>
    <dgm:cxn modelId="{4D80BCAD-6BCD-4C91-B000-572171668AE7}" type="presParOf" srcId="{FF2F9A30-7779-4B89-8C81-2A57C71A66C9}" destId="{BE59689C-2007-4A01-8C94-517CE424B249}" srcOrd="3" destOrd="0" presId="urn:diagrams.loki3.com/BracketList+Icon"/>
    <dgm:cxn modelId="{3A7B2E9D-A7D6-439B-BEAB-5324F34DEE58}" type="presParOf" srcId="{51398B3E-AEE2-4755-9B5E-1430650FD9AA}" destId="{58C69286-E7C2-4201-B816-78276D1E261C}" srcOrd="1" destOrd="0" presId="urn:diagrams.loki3.com/BracketList+Icon"/>
    <dgm:cxn modelId="{3839C8A8-1659-4879-B204-CEB5A7AEAEEF}" type="presParOf" srcId="{51398B3E-AEE2-4755-9B5E-1430650FD9AA}" destId="{0DBE6106-1A62-4CA1-BBA4-CBDD38F4D23D}" srcOrd="2" destOrd="0" presId="urn:diagrams.loki3.com/BracketList+Icon"/>
    <dgm:cxn modelId="{9DD8AE2D-C3EF-4FF5-90D9-C0CBB659C101}" type="presParOf" srcId="{0DBE6106-1A62-4CA1-BBA4-CBDD38F4D23D}" destId="{E94BFB10-34E1-496F-AE31-F63E716F1FB9}" srcOrd="0" destOrd="0" presId="urn:diagrams.loki3.com/BracketList+Icon"/>
    <dgm:cxn modelId="{28A74449-4003-4003-A346-35945B2EB730}" type="presParOf" srcId="{0DBE6106-1A62-4CA1-BBA4-CBDD38F4D23D}" destId="{EE394EF7-EEB1-4FDC-881F-47E8E1564516}" srcOrd="1" destOrd="0" presId="urn:diagrams.loki3.com/BracketList+Icon"/>
    <dgm:cxn modelId="{73468745-42C5-4C41-9EE6-F3D08B91ECBE}" type="presParOf" srcId="{0DBE6106-1A62-4CA1-BBA4-CBDD38F4D23D}" destId="{5B1580AC-5D30-4EB7-AB8F-9396D70E68C7}" srcOrd="2" destOrd="0" presId="urn:diagrams.loki3.com/BracketList+Icon"/>
    <dgm:cxn modelId="{44C3E688-C721-436F-B672-025030B56AC1}" type="presParOf" srcId="{0DBE6106-1A62-4CA1-BBA4-CBDD38F4D23D}" destId="{F08693BB-0BFF-4DB6-9A0B-B8CB80417D1D}" srcOrd="3" destOrd="0" presId="urn:diagrams.loki3.com/BracketList+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013DB15B-56B6-4BCD-8002-FC2A4B7FEE01}" type="doc">
      <dgm:prSet loTypeId="urn:diagrams.loki3.com/BracketList+Icon" loCatId="list" qsTypeId="urn:microsoft.com/office/officeart/2005/8/quickstyle/simple1#16" qsCatId="simple" csTypeId="urn:microsoft.com/office/officeart/2005/8/colors/colorful5" csCatId="colorful" phldr="1"/>
      <dgm:spPr/>
      <dgm:t>
        <a:bodyPr/>
        <a:lstStyle/>
        <a:p>
          <a:endParaRPr lang="en-GB"/>
        </a:p>
      </dgm:t>
    </dgm:pt>
    <dgm:pt modelId="{59D86842-54CE-4C35-BF22-231F077B7000}">
      <dgm:prSet phldrT="[Text]"/>
      <dgm:spPr/>
      <dgm:t>
        <a:bodyPr/>
        <a:lstStyle/>
        <a:p>
          <a:r>
            <a:rPr lang="fr-CH" dirty="0" err="1" smtClean="0"/>
            <a:t>Acts</a:t>
          </a:r>
          <a:endParaRPr lang="en-GB" dirty="0"/>
        </a:p>
      </dgm:t>
    </dgm:pt>
    <dgm:pt modelId="{F97E56C2-0C41-4B0F-B071-53E398595D22}" type="parTrans" cxnId="{EA2CB2EF-EAD8-4960-8886-F2F285010548}">
      <dgm:prSet/>
      <dgm:spPr/>
      <dgm:t>
        <a:bodyPr/>
        <a:lstStyle/>
        <a:p>
          <a:endParaRPr lang="en-GB"/>
        </a:p>
      </dgm:t>
    </dgm:pt>
    <dgm:pt modelId="{036D1B04-E118-4EF6-A302-58557468790F}" type="sibTrans" cxnId="{EA2CB2EF-EAD8-4960-8886-F2F285010548}">
      <dgm:prSet/>
      <dgm:spPr/>
      <dgm:t>
        <a:bodyPr/>
        <a:lstStyle/>
        <a:p>
          <a:endParaRPr lang="en-GB"/>
        </a:p>
      </dgm:t>
    </dgm:pt>
    <dgm:pt modelId="{439A7883-1F63-449C-87A2-30884C4451EE}">
      <dgm:prSet phldrT="[Text]"/>
      <dgm:spPr/>
      <dgm:t>
        <a:bodyPr/>
        <a:lstStyle/>
        <a:p>
          <a:r>
            <a:rPr lang="fr-CH" dirty="0" err="1" smtClean="0"/>
            <a:t>Additional</a:t>
          </a:r>
          <a:r>
            <a:rPr lang="fr-CH" dirty="0" smtClean="0"/>
            <a:t> </a:t>
          </a:r>
          <a:r>
            <a:rPr lang="fr-CH" dirty="0" err="1" smtClean="0"/>
            <a:t>elements</a:t>
          </a:r>
          <a:endParaRPr lang="en-GB" dirty="0"/>
        </a:p>
      </dgm:t>
    </dgm:pt>
    <dgm:pt modelId="{0806C7CF-BAC8-48F3-A416-D4939E796D23}" type="parTrans" cxnId="{D0696092-A4E1-49E8-BF2B-244F62A9930D}">
      <dgm:prSet/>
      <dgm:spPr/>
      <dgm:t>
        <a:bodyPr/>
        <a:lstStyle/>
        <a:p>
          <a:endParaRPr lang="en-GB"/>
        </a:p>
      </dgm:t>
    </dgm:pt>
    <dgm:pt modelId="{8B246F13-3AA4-4A2B-85B2-D0FEB38A62BE}" type="sibTrans" cxnId="{D0696092-A4E1-49E8-BF2B-244F62A9930D}">
      <dgm:prSet/>
      <dgm:spPr/>
      <dgm:t>
        <a:bodyPr/>
        <a:lstStyle/>
        <a:p>
          <a:endParaRPr lang="en-GB"/>
        </a:p>
      </dgm:t>
    </dgm:pt>
    <dgm:pt modelId="{9D1468B4-6576-4987-9BCC-26E1BCDEE824}">
      <dgm:prSet phldrT="[Text]"/>
      <dgm:spPr/>
      <dgm:t>
        <a:bodyPr/>
        <a:lstStyle/>
        <a:p>
          <a:r>
            <a:rPr lang="en-GB" dirty="0" smtClean="0"/>
            <a:t>Committed as part of a </a:t>
          </a:r>
          <a:r>
            <a:rPr lang="en-GB" b="1" dirty="0" smtClean="0"/>
            <a:t>widespread or systematic attack</a:t>
          </a:r>
          <a:r>
            <a:rPr lang="en-GB" dirty="0" smtClean="0"/>
            <a:t> directed against a </a:t>
          </a:r>
          <a:r>
            <a:rPr lang="en-GB" b="1" dirty="0" smtClean="0"/>
            <a:t>civilian population</a:t>
          </a:r>
          <a:endParaRPr lang="en-GB" dirty="0"/>
        </a:p>
      </dgm:t>
    </dgm:pt>
    <dgm:pt modelId="{03296AAB-5EFC-4D83-880D-DA41FF295A1A}" type="parTrans" cxnId="{3F5D4D36-5E0E-4B82-AF37-A4F0E41535AF}">
      <dgm:prSet/>
      <dgm:spPr/>
      <dgm:t>
        <a:bodyPr/>
        <a:lstStyle/>
        <a:p>
          <a:endParaRPr lang="en-GB"/>
        </a:p>
      </dgm:t>
    </dgm:pt>
    <dgm:pt modelId="{8564DAB8-1B9A-40BB-8E55-6DC21C001B90}" type="sibTrans" cxnId="{3F5D4D36-5E0E-4B82-AF37-A4F0E41535AF}">
      <dgm:prSet/>
      <dgm:spPr/>
      <dgm:t>
        <a:bodyPr/>
        <a:lstStyle/>
        <a:p>
          <a:endParaRPr lang="en-GB"/>
        </a:p>
      </dgm:t>
    </dgm:pt>
    <dgm:pt modelId="{D6AD13CF-6A97-45E5-9BA1-C31774C8C499}">
      <dgm:prSet phldrT="[Text]"/>
      <dgm:spPr/>
      <dgm:t>
        <a:bodyPr/>
        <a:lstStyle/>
        <a:p>
          <a:r>
            <a:rPr lang="en-GB" b="1" dirty="0" smtClean="0"/>
            <a:t>Rape</a:t>
          </a:r>
          <a:endParaRPr lang="en-GB" dirty="0"/>
        </a:p>
      </dgm:t>
    </dgm:pt>
    <dgm:pt modelId="{7C097B7E-B29B-4F56-9BD7-E47840A6BEA8}" type="parTrans" cxnId="{0DE2A5E4-CAA8-44B4-A011-A2638CB39B51}">
      <dgm:prSet/>
      <dgm:spPr/>
      <dgm:t>
        <a:bodyPr/>
        <a:lstStyle/>
        <a:p>
          <a:endParaRPr lang="en-GB"/>
        </a:p>
      </dgm:t>
    </dgm:pt>
    <dgm:pt modelId="{D78E20A8-BA18-44E2-95D0-5564F45905DA}" type="sibTrans" cxnId="{0DE2A5E4-CAA8-44B4-A011-A2638CB39B51}">
      <dgm:prSet/>
      <dgm:spPr/>
      <dgm:t>
        <a:bodyPr/>
        <a:lstStyle/>
        <a:p>
          <a:endParaRPr lang="en-GB"/>
        </a:p>
      </dgm:t>
    </dgm:pt>
    <dgm:pt modelId="{435BC4D0-1953-468F-A49C-2727966D0AD5}">
      <dgm:prSet phldrT="[Text]"/>
      <dgm:spPr/>
      <dgm:t>
        <a:bodyPr/>
        <a:lstStyle/>
        <a:p>
          <a:r>
            <a:rPr lang="en-GB" b="1" dirty="0" smtClean="0"/>
            <a:t>Sexual slavery</a:t>
          </a:r>
          <a:endParaRPr lang="en-GB" dirty="0"/>
        </a:p>
      </dgm:t>
    </dgm:pt>
    <dgm:pt modelId="{F47A5D42-4FC2-44A9-A189-75350CD8F906}" type="parTrans" cxnId="{3E8BBD23-3F90-4789-93A0-266985C18DF4}">
      <dgm:prSet/>
      <dgm:spPr/>
    </dgm:pt>
    <dgm:pt modelId="{63957D08-88E0-4B70-A8DC-9E73E46E22EC}" type="sibTrans" cxnId="{3E8BBD23-3F90-4789-93A0-266985C18DF4}">
      <dgm:prSet/>
      <dgm:spPr/>
    </dgm:pt>
    <dgm:pt modelId="{22640DF1-73A5-4386-B1DC-FE98C3806994}">
      <dgm:prSet phldrT="[Text]"/>
      <dgm:spPr/>
      <dgm:t>
        <a:bodyPr/>
        <a:lstStyle/>
        <a:p>
          <a:r>
            <a:rPr lang="en-GB" b="1" dirty="0" smtClean="0"/>
            <a:t>Enforced prostitution</a:t>
          </a:r>
          <a:endParaRPr lang="en-GB" dirty="0"/>
        </a:p>
      </dgm:t>
    </dgm:pt>
    <dgm:pt modelId="{66572782-C93D-43A8-9FD2-31C512880BD6}" type="parTrans" cxnId="{34C4121E-5C22-4FD2-8031-6102A23AA9EE}">
      <dgm:prSet/>
      <dgm:spPr/>
    </dgm:pt>
    <dgm:pt modelId="{69A78D8D-AFD1-42DC-BBBB-80604D918D22}" type="sibTrans" cxnId="{34C4121E-5C22-4FD2-8031-6102A23AA9EE}">
      <dgm:prSet/>
      <dgm:spPr/>
    </dgm:pt>
    <dgm:pt modelId="{60B6C838-E863-47A9-9546-5CEEC079078F}">
      <dgm:prSet phldrT="[Text]"/>
      <dgm:spPr/>
      <dgm:t>
        <a:bodyPr/>
        <a:lstStyle/>
        <a:p>
          <a:r>
            <a:rPr lang="en-GB" b="1" dirty="0" smtClean="0"/>
            <a:t>Forced pregnancy</a:t>
          </a:r>
          <a:endParaRPr lang="en-GB" dirty="0"/>
        </a:p>
      </dgm:t>
    </dgm:pt>
    <dgm:pt modelId="{CE87EF34-3AB1-4E3A-86DC-F41D7E75794B}" type="parTrans" cxnId="{28B6BD0D-D6D8-47FA-8087-3B64A60D4C4F}">
      <dgm:prSet/>
      <dgm:spPr/>
    </dgm:pt>
    <dgm:pt modelId="{CECAE905-B66B-4216-99E2-93708C7B8B25}" type="sibTrans" cxnId="{28B6BD0D-D6D8-47FA-8087-3B64A60D4C4F}">
      <dgm:prSet/>
      <dgm:spPr/>
    </dgm:pt>
    <dgm:pt modelId="{5E554C52-361C-4195-ABB2-EACD0B4BC5EE}">
      <dgm:prSet phldrT="[Text]"/>
      <dgm:spPr/>
      <dgm:t>
        <a:bodyPr/>
        <a:lstStyle/>
        <a:p>
          <a:r>
            <a:rPr lang="en-GB" b="1" dirty="0" smtClean="0"/>
            <a:t>Enforced sterilization</a:t>
          </a:r>
          <a:endParaRPr lang="en-GB" dirty="0"/>
        </a:p>
      </dgm:t>
    </dgm:pt>
    <dgm:pt modelId="{9B0CB365-0D00-4DCD-95CD-62450686E0D4}" type="parTrans" cxnId="{2FB73E5D-8044-4300-855F-345EEA04EFE8}">
      <dgm:prSet/>
      <dgm:spPr/>
    </dgm:pt>
    <dgm:pt modelId="{FD615D81-7BEA-4CF3-888A-4DCC5DA4B01D}" type="sibTrans" cxnId="{2FB73E5D-8044-4300-855F-345EEA04EFE8}">
      <dgm:prSet/>
      <dgm:spPr/>
    </dgm:pt>
    <dgm:pt modelId="{E37C66F3-EE96-4577-A0B3-B39988EFDD5C}">
      <dgm:prSet phldrT="[Text]"/>
      <dgm:spPr/>
      <dgm:t>
        <a:bodyPr/>
        <a:lstStyle/>
        <a:p>
          <a:r>
            <a:rPr lang="en-GB" b="1" dirty="0" smtClean="0"/>
            <a:t>Any other form </a:t>
          </a:r>
          <a:r>
            <a:rPr lang="en-GB" dirty="0" smtClean="0"/>
            <a:t>of sexual violence of </a:t>
          </a:r>
          <a:r>
            <a:rPr lang="en-GB" b="1" dirty="0" smtClean="0"/>
            <a:t>comparable</a:t>
          </a:r>
          <a:r>
            <a:rPr lang="en-GB" dirty="0" smtClean="0"/>
            <a:t> </a:t>
          </a:r>
          <a:r>
            <a:rPr lang="en-GB" b="1" dirty="0" smtClean="0"/>
            <a:t>gravity</a:t>
          </a:r>
          <a:endParaRPr lang="en-GB" dirty="0"/>
        </a:p>
      </dgm:t>
    </dgm:pt>
    <dgm:pt modelId="{E3B3D7A2-CEC6-474E-8F9A-C5BEEDD93099}" type="parTrans" cxnId="{CE9ED191-ECCC-4B84-880C-B0464542DABD}">
      <dgm:prSet/>
      <dgm:spPr/>
    </dgm:pt>
    <dgm:pt modelId="{A0F2B20B-6983-4125-9844-F975511D3A4F}" type="sibTrans" cxnId="{CE9ED191-ECCC-4B84-880C-B0464542DABD}">
      <dgm:prSet/>
      <dgm:spPr/>
    </dgm:pt>
    <dgm:pt modelId="{41491F56-2914-4013-8DC0-1D5D926385BE}">
      <dgm:prSet/>
      <dgm:spPr/>
      <dgm:t>
        <a:bodyPr/>
        <a:lstStyle/>
        <a:p>
          <a:r>
            <a:rPr lang="en-GB" dirty="0" smtClean="0"/>
            <a:t>Committed </a:t>
          </a:r>
          <a:r>
            <a:rPr lang="fr-CH" dirty="0" err="1" smtClean="0"/>
            <a:t>with</a:t>
          </a:r>
          <a:r>
            <a:rPr lang="fr-CH" dirty="0" smtClean="0"/>
            <a:t> </a:t>
          </a:r>
          <a:r>
            <a:rPr lang="fr-CH" b="1" dirty="0" err="1" smtClean="0"/>
            <a:t>knowledge</a:t>
          </a:r>
          <a:r>
            <a:rPr lang="fr-CH" b="1" dirty="0" smtClean="0"/>
            <a:t> </a:t>
          </a:r>
          <a:r>
            <a:rPr lang="fr-CH" dirty="0" smtClean="0"/>
            <a:t>of the </a:t>
          </a:r>
          <a:r>
            <a:rPr lang="fr-CH" dirty="0" err="1" smtClean="0"/>
            <a:t>attack</a:t>
          </a:r>
          <a:endParaRPr lang="en-GB" dirty="0"/>
        </a:p>
      </dgm:t>
    </dgm:pt>
    <dgm:pt modelId="{3CB49CCA-A9F6-49D5-890F-4EDBB10E5A30}" type="parTrans" cxnId="{6B1F4FF0-6F70-4E2F-B984-50400697A052}">
      <dgm:prSet/>
      <dgm:spPr/>
      <dgm:t>
        <a:bodyPr/>
        <a:lstStyle/>
        <a:p>
          <a:endParaRPr lang="en-GB"/>
        </a:p>
      </dgm:t>
    </dgm:pt>
    <dgm:pt modelId="{5E315383-D7C0-4A94-8C0C-684EB05FEE96}" type="sibTrans" cxnId="{6B1F4FF0-6F70-4E2F-B984-50400697A052}">
      <dgm:prSet/>
      <dgm:spPr/>
      <dgm:t>
        <a:bodyPr/>
        <a:lstStyle/>
        <a:p>
          <a:endParaRPr lang="en-GB"/>
        </a:p>
      </dgm:t>
    </dgm:pt>
    <dgm:pt modelId="{51398B3E-AEE2-4755-9B5E-1430650FD9AA}" type="pres">
      <dgm:prSet presAssocID="{013DB15B-56B6-4BCD-8002-FC2A4B7FEE01}" presName="Name0" presStyleCnt="0">
        <dgm:presLayoutVars>
          <dgm:dir/>
          <dgm:animLvl val="lvl"/>
          <dgm:resizeHandles val="exact"/>
        </dgm:presLayoutVars>
      </dgm:prSet>
      <dgm:spPr/>
      <dgm:t>
        <a:bodyPr/>
        <a:lstStyle/>
        <a:p>
          <a:endParaRPr lang="en-GB"/>
        </a:p>
      </dgm:t>
    </dgm:pt>
    <dgm:pt modelId="{FF2F9A30-7779-4B89-8C81-2A57C71A66C9}" type="pres">
      <dgm:prSet presAssocID="{59D86842-54CE-4C35-BF22-231F077B7000}" presName="linNode" presStyleCnt="0"/>
      <dgm:spPr/>
    </dgm:pt>
    <dgm:pt modelId="{447FEEF2-C18A-4D1F-A02A-9DD4D19B3788}" type="pres">
      <dgm:prSet presAssocID="{59D86842-54CE-4C35-BF22-231F077B7000}" presName="parTx" presStyleLbl="revTx" presStyleIdx="0" presStyleCnt="2">
        <dgm:presLayoutVars>
          <dgm:chMax val="1"/>
          <dgm:bulletEnabled val="1"/>
        </dgm:presLayoutVars>
      </dgm:prSet>
      <dgm:spPr/>
      <dgm:t>
        <a:bodyPr/>
        <a:lstStyle/>
        <a:p>
          <a:endParaRPr lang="en-GB"/>
        </a:p>
      </dgm:t>
    </dgm:pt>
    <dgm:pt modelId="{3E5516C5-D637-427B-907C-B5E9D727DBE5}" type="pres">
      <dgm:prSet presAssocID="{59D86842-54CE-4C35-BF22-231F077B7000}" presName="bracket" presStyleLbl="parChTrans1D1" presStyleIdx="0" presStyleCnt="2"/>
      <dgm:spPr/>
    </dgm:pt>
    <dgm:pt modelId="{2E38EF3F-B5B1-4E53-99F6-8EFC239D8C10}" type="pres">
      <dgm:prSet presAssocID="{59D86842-54CE-4C35-BF22-231F077B7000}" presName="spH" presStyleCnt="0"/>
      <dgm:spPr/>
    </dgm:pt>
    <dgm:pt modelId="{BE59689C-2007-4A01-8C94-517CE424B249}" type="pres">
      <dgm:prSet presAssocID="{59D86842-54CE-4C35-BF22-231F077B7000}" presName="desTx" presStyleLbl="node1" presStyleIdx="0" presStyleCnt="2">
        <dgm:presLayoutVars>
          <dgm:bulletEnabled val="1"/>
        </dgm:presLayoutVars>
      </dgm:prSet>
      <dgm:spPr/>
      <dgm:t>
        <a:bodyPr/>
        <a:lstStyle/>
        <a:p>
          <a:endParaRPr lang="en-GB"/>
        </a:p>
      </dgm:t>
    </dgm:pt>
    <dgm:pt modelId="{58C69286-E7C2-4201-B816-78276D1E261C}" type="pres">
      <dgm:prSet presAssocID="{036D1B04-E118-4EF6-A302-58557468790F}" presName="spV" presStyleCnt="0"/>
      <dgm:spPr/>
    </dgm:pt>
    <dgm:pt modelId="{0DBE6106-1A62-4CA1-BBA4-CBDD38F4D23D}" type="pres">
      <dgm:prSet presAssocID="{439A7883-1F63-449C-87A2-30884C4451EE}" presName="linNode" presStyleCnt="0"/>
      <dgm:spPr/>
    </dgm:pt>
    <dgm:pt modelId="{E94BFB10-34E1-496F-AE31-F63E716F1FB9}" type="pres">
      <dgm:prSet presAssocID="{439A7883-1F63-449C-87A2-30884C4451EE}" presName="parTx" presStyleLbl="revTx" presStyleIdx="1" presStyleCnt="2">
        <dgm:presLayoutVars>
          <dgm:chMax val="1"/>
          <dgm:bulletEnabled val="1"/>
        </dgm:presLayoutVars>
      </dgm:prSet>
      <dgm:spPr/>
      <dgm:t>
        <a:bodyPr/>
        <a:lstStyle/>
        <a:p>
          <a:endParaRPr lang="en-GB"/>
        </a:p>
      </dgm:t>
    </dgm:pt>
    <dgm:pt modelId="{EE394EF7-EEB1-4FDC-881F-47E8E1564516}" type="pres">
      <dgm:prSet presAssocID="{439A7883-1F63-449C-87A2-30884C4451EE}" presName="bracket" presStyleLbl="parChTrans1D1" presStyleIdx="1" presStyleCnt="2"/>
      <dgm:spPr/>
    </dgm:pt>
    <dgm:pt modelId="{5B1580AC-5D30-4EB7-AB8F-9396D70E68C7}" type="pres">
      <dgm:prSet presAssocID="{439A7883-1F63-449C-87A2-30884C4451EE}" presName="spH" presStyleCnt="0"/>
      <dgm:spPr/>
    </dgm:pt>
    <dgm:pt modelId="{F08693BB-0BFF-4DB6-9A0B-B8CB80417D1D}" type="pres">
      <dgm:prSet presAssocID="{439A7883-1F63-449C-87A2-30884C4451EE}" presName="desTx" presStyleLbl="node1" presStyleIdx="1" presStyleCnt="2">
        <dgm:presLayoutVars>
          <dgm:bulletEnabled val="1"/>
        </dgm:presLayoutVars>
      </dgm:prSet>
      <dgm:spPr/>
      <dgm:t>
        <a:bodyPr/>
        <a:lstStyle/>
        <a:p>
          <a:endParaRPr lang="en-GB"/>
        </a:p>
      </dgm:t>
    </dgm:pt>
  </dgm:ptLst>
  <dgm:cxnLst>
    <dgm:cxn modelId="{28B6BD0D-D6D8-47FA-8087-3B64A60D4C4F}" srcId="{59D86842-54CE-4C35-BF22-231F077B7000}" destId="{60B6C838-E863-47A9-9546-5CEEC079078F}" srcOrd="3" destOrd="0" parTransId="{CE87EF34-3AB1-4E3A-86DC-F41D7E75794B}" sibTransId="{CECAE905-B66B-4216-99E2-93708C7B8B25}"/>
    <dgm:cxn modelId="{D0696092-A4E1-49E8-BF2B-244F62A9930D}" srcId="{013DB15B-56B6-4BCD-8002-FC2A4B7FEE01}" destId="{439A7883-1F63-449C-87A2-30884C4451EE}" srcOrd="1" destOrd="0" parTransId="{0806C7CF-BAC8-48F3-A416-D4939E796D23}" sibTransId="{8B246F13-3AA4-4A2B-85B2-D0FEB38A62BE}"/>
    <dgm:cxn modelId="{CE9ED191-ECCC-4B84-880C-B0464542DABD}" srcId="{59D86842-54CE-4C35-BF22-231F077B7000}" destId="{E37C66F3-EE96-4577-A0B3-B39988EFDD5C}" srcOrd="5" destOrd="0" parTransId="{E3B3D7A2-CEC6-474E-8F9A-C5BEEDD93099}" sibTransId="{A0F2B20B-6983-4125-9844-F975511D3A4F}"/>
    <dgm:cxn modelId="{7A70321D-BE76-420F-ADB4-4F22057EAA66}" type="presOf" srcId="{013DB15B-56B6-4BCD-8002-FC2A4B7FEE01}" destId="{51398B3E-AEE2-4755-9B5E-1430650FD9AA}" srcOrd="0" destOrd="0" presId="urn:diagrams.loki3.com/BracketList+Icon"/>
    <dgm:cxn modelId="{07C77CF7-49AD-433F-A432-4EA2F265A800}" type="presOf" srcId="{D6AD13CF-6A97-45E5-9BA1-C31774C8C499}" destId="{BE59689C-2007-4A01-8C94-517CE424B249}" srcOrd="0" destOrd="0" presId="urn:diagrams.loki3.com/BracketList+Icon"/>
    <dgm:cxn modelId="{0DE2A5E4-CAA8-44B4-A011-A2638CB39B51}" srcId="{59D86842-54CE-4C35-BF22-231F077B7000}" destId="{D6AD13CF-6A97-45E5-9BA1-C31774C8C499}" srcOrd="0" destOrd="0" parTransId="{7C097B7E-B29B-4F56-9BD7-E47840A6BEA8}" sibTransId="{D78E20A8-BA18-44E2-95D0-5564F45905DA}"/>
    <dgm:cxn modelId="{3E8BBD23-3F90-4789-93A0-266985C18DF4}" srcId="{59D86842-54CE-4C35-BF22-231F077B7000}" destId="{435BC4D0-1953-468F-A49C-2727966D0AD5}" srcOrd="1" destOrd="0" parTransId="{F47A5D42-4FC2-44A9-A189-75350CD8F906}" sibTransId="{63957D08-88E0-4B70-A8DC-9E73E46E22EC}"/>
    <dgm:cxn modelId="{34C4121E-5C22-4FD2-8031-6102A23AA9EE}" srcId="{59D86842-54CE-4C35-BF22-231F077B7000}" destId="{22640DF1-73A5-4386-B1DC-FE98C3806994}" srcOrd="2" destOrd="0" parTransId="{66572782-C93D-43A8-9FD2-31C512880BD6}" sibTransId="{69A78D8D-AFD1-42DC-BBBB-80604D918D22}"/>
    <dgm:cxn modelId="{2FB73E5D-8044-4300-855F-345EEA04EFE8}" srcId="{59D86842-54CE-4C35-BF22-231F077B7000}" destId="{5E554C52-361C-4195-ABB2-EACD0B4BC5EE}" srcOrd="4" destOrd="0" parTransId="{9B0CB365-0D00-4DCD-95CD-62450686E0D4}" sibTransId="{FD615D81-7BEA-4CF3-888A-4DCC5DA4B01D}"/>
    <dgm:cxn modelId="{3F5D4D36-5E0E-4B82-AF37-A4F0E41535AF}" srcId="{439A7883-1F63-449C-87A2-30884C4451EE}" destId="{9D1468B4-6576-4987-9BCC-26E1BCDEE824}" srcOrd="0" destOrd="0" parTransId="{03296AAB-5EFC-4D83-880D-DA41FF295A1A}" sibTransId="{8564DAB8-1B9A-40BB-8E55-6DC21C001B90}"/>
    <dgm:cxn modelId="{49E55AB0-F88A-4649-B85C-C16B368BBFD9}" type="presOf" srcId="{439A7883-1F63-449C-87A2-30884C4451EE}" destId="{E94BFB10-34E1-496F-AE31-F63E716F1FB9}" srcOrd="0" destOrd="0" presId="urn:diagrams.loki3.com/BracketList+Icon"/>
    <dgm:cxn modelId="{B3D06F4C-1EA2-4689-9D3A-95C41A45A76D}" type="presOf" srcId="{22640DF1-73A5-4386-B1DC-FE98C3806994}" destId="{BE59689C-2007-4A01-8C94-517CE424B249}" srcOrd="0" destOrd="2" presId="urn:diagrams.loki3.com/BracketList+Icon"/>
    <dgm:cxn modelId="{FCBB9507-70C3-48B7-B569-610493041587}" type="presOf" srcId="{41491F56-2914-4013-8DC0-1D5D926385BE}" destId="{F08693BB-0BFF-4DB6-9A0B-B8CB80417D1D}" srcOrd="0" destOrd="1" presId="urn:diagrams.loki3.com/BracketList+Icon"/>
    <dgm:cxn modelId="{E07FE58D-4625-4F8D-9E62-021B568C6A11}" type="presOf" srcId="{9D1468B4-6576-4987-9BCC-26E1BCDEE824}" destId="{F08693BB-0BFF-4DB6-9A0B-B8CB80417D1D}" srcOrd="0" destOrd="0" presId="urn:diagrams.loki3.com/BracketList+Icon"/>
    <dgm:cxn modelId="{EA2CB2EF-EAD8-4960-8886-F2F285010548}" srcId="{013DB15B-56B6-4BCD-8002-FC2A4B7FEE01}" destId="{59D86842-54CE-4C35-BF22-231F077B7000}" srcOrd="0" destOrd="0" parTransId="{F97E56C2-0C41-4B0F-B071-53E398595D22}" sibTransId="{036D1B04-E118-4EF6-A302-58557468790F}"/>
    <dgm:cxn modelId="{6B1F4FF0-6F70-4E2F-B984-50400697A052}" srcId="{439A7883-1F63-449C-87A2-30884C4451EE}" destId="{41491F56-2914-4013-8DC0-1D5D926385BE}" srcOrd="1" destOrd="0" parTransId="{3CB49CCA-A9F6-49D5-890F-4EDBB10E5A30}" sibTransId="{5E315383-D7C0-4A94-8C0C-684EB05FEE96}"/>
    <dgm:cxn modelId="{05F4DE6A-E6FF-4263-9EF9-8EF9AE24969B}" type="presOf" srcId="{59D86842-54CE-4C35-BF22-231F077B7000}" destId="{447FEEF2-C18A-4D1F-A02A-9DD4D19B3788}" srcOrd="0" destOrd="0" presId="urn:diagrams.loki3.com/BracketList+Icon"/>
    <dgm:cxn modelId="{A3CAFA2E-5DA6-49D4-95E0-A9BBF39CF95B}" type="presOf" srcId="{435BC4D0-1953-468F-A49C-2727966D0AD5}" destId="{BE59689C-2007-4A01-8C94-517CE424B249}" srcOrd="0" destOrd="1" presId="urn:diagrams.loki3.com/BracketList+Icon"/>
    <dgm:cxn modelId="{D536B049-D01E-4F91-AE72-D986177383D3}" type="presOf" srcId="{E37C66F3-EE96-4577-A0B3-B39988EFDD5C}" destId="{BE59689C-2007-4A01-8C94-517CE424B249}" srcOrd="0" destOrd="5" presId="urn:diagrams.loki3.com/BracketList+Icon"/>
    <dgm:cxn modelId="{ACF9E717-4165-44DE-9EBA-4FA9CABDA538}" type="presOf" srcId="{60B6C838-E863-47A9-9546-5CEEC079078F}" destId="{BE59689C-2007-4A01-8C94-517CE424B249}" srcOrd="0" destOrd="3" presId="urn:diagrams.loki3.com/BracketList+Icon"/>
    <dgm:cxn modelId="{6963CEFD-02AC-4409-A2CC-42852550B881}" type="presOf" srcId="{5E554C52-361C-4195-ABB2-EACD0B4BC5EE}" destId="{BE59689C-2007-4A01-8C94-517CE424B249}" srcOrd="0" destOrd="4" presId="urn:diagrams.loki3.com/BracketList+Icon"/>
    <dgm:cxn modelId="{B41F1BFE-DAC3-4075-9D89-C645A15B9314}" type="presParOf" srcId="{51398B3E-AEE2-4755-9B5E-1430650FD9AA}" destId="{FF2F9A30-7779-4B89-8C81-2A57C71A66C9}" srcOrd="0" destOrd="0" presId="urn:diagrams.loki3.com/BracketList+Icon"/>
    <dgm:cxn modelId="{93167D38-8D84-4CA1-B2D0-E196A464A6B1}" type="presParOf" srcId="{FF2F9A30-7779-4B89-8C81-2A57C71A66C9}" destId="{447FEEF2-C18A-4D1F-A02A-9DD4D19B3788}" srcOrd="0" destOrd="0" presId="urn:diagrams.loki3.com/BracketList+Icon"/>
    <dgm:cxn modelId="{9B29B47C-EBD2-421E-AA0A-350EBCC214E7}" type="presParOf" srcId="{FF2F9A30-7779-4B89-8C81-2A57C71A66C9}" destId="{3E5516C5-D637-427B-907C-B5E9D727DBE5}" srcOrd="1" destOrd="0" presId="urn:diagrams.loki3.com/BracketList+Icon"/>
    <dgm:cxn modelId="{602C9B63-F5C5-43CC-A117-A93EA2729382}" type="presParOf" srcId="{FF2F9A30-7779-4B89-8C81-2A57C71A66C9}" destId="{2E38EF3F-B5B1-4E53-99F6-8EFC239D8C10}" srcOrd="2" destOrd="0" presId="urn:diagrams.loki3.com/BracketList+Icon"/>
    <dgm:cxn modelId="{51D46606-2E88-41A0-AEDC-76DBE477C247}" type="presParOf" srcId="{FF2F9A30-7779-4B89-8C81-2A57C71A66C9}" destId="{BE59689C-2007-4A01-8C94-517CE424B249}" srcOrd="3" destOrd="0" presId="urn:diagrams.loki3.com/BracketList+Icon"/>
    <dgm:cxn modelId="{D63DBD5C-FD57-4677-A89E-A5C3AB874CBD}" type="presParOf" srcId="{51398B3E-AEE2-4755-9B5E-1430650FD9AA}" destId="{58C69286-E7C2-4201-B816-78276D1E261C}" srcOrd="1" destOrd="0" presId="urn:diagrams.loki3.com/BracketList+Icon"/>
    <dgm:cxn modelId="{97F1D9E1-CF56-4D1A-9466-DC51D761283D}" type="presParOf" srcId="{51398B3E-AEE2-4755-9B5E-1430650FD9AA}" destId="{0DBE6106-1A62-4CA1-BBA4-CBDD38F4D23D}" srcOrd="2" destOrd="0" presId="urn:diagrams.loki3.com/BracketList+Icon"/>
    <dgm:cxn modelId="{107295E6-74EC-49F9-9AEC-D0DBD4844019}" type="presParOf" srcId="{0DBE6106-1A62-4CA1-BBA4-CBDD38F4D23D}" destId="{E94BFB10-34E1-496F-AE31-F63E716F1FB9}" srcOrd="0" destOrd="0" presId="urn:diagrams.loki3.com/BracketList+Icon"/>
    <dgm:cxn modelId="{90BC8868-5203-4160-8AEB-0BB4E9ED7416}" type="presParOf" srcId="{0DBE6106-1A62-4CA1-BBA4-CBDD38F4D23D}" destId="{EE394EF7-EEB1-4FDC-881F-47E8E1564516}" srcOrd="1" destOrd="0" presId="urn:diagrams.loki3.com/BracketList+Icon"/>
    <dgm:cxn modelId="{A092D566-9A09-4B8A-BA6B-4BA7A386E3AE}" type="presParOf" srcId="{0DBE6106-1A62-4CA1-BBA4-CBDD38F4D23D}" destId="{5B1580AC-5D30-4EB7-AB8F-9396D70E68C7}" srcOrd="2" destOrd="0" presId="urn:diagrams.loki3.com/BracketList+Icon"/>
    <dgm:cxn modelId="{98E7F5E3-E5C4-4309-A6BB-D824E624A6C4}" type="presParOf" srcId="{0DBE6106-1A62-4CA1-BBA4-CBDD38F4D23D}" destId="{F08693BB-0BFF-4DB6-9A0B-B8CB80417D1D}" srcOrd="3" destOrd="0" presId="urn:diagrams.loki3.com/BracketList+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89C56CD-C1D5-4D91-8057-B4E7638BDCCF}" type="doc">
      <dgm:prSet loTypeId="urn:microsoft.com/office/officeart/2011/layout/CircleProcess" loCatId="process" qsTypeId="urn:microsoft.com/office/officeart/2005/8/quickstyle/3d1" qsCatId="3D" csTypeId="urn:microsoft.com/office/officeart/2005/8/colors/accent1_2#2" csCatId="accent1" phldr="1"/>
      <dgm:spPr/>
      <dgm:t>
        <a:bodyPr/>
        <a:lstStyle/>
        <a:p>
          <a:endParaRPr lang="en-GB"/>
        </a:p>
      </dgm:t>
    </dgm:pt>
    <dgm:pt modelId="{AA5F5376-2988-4A9A-BDBB-F93827B4E340}">
      <dgm:prSet phldrT="[Text]"/>
      <dgm:spPr/>
      <dgm:t>
        <a:bodyPr/>
        <a:lstStyle/>
        <a:p>
          <a:r>
            <a:rPr lang="en-US" b="1" noProof="0" dirty="0" smtClean="0"/>
            <a:t>Invasion</a:t>
          </a:r>
          <a:r>
            <a:rPr lang="en-US" b="0" noProof="0" dirty="0" smtClean="0"/>
            <a:t> of the body of a person, through penetration, with a sexual organ or with any other object</a:t>
          </a:r>
          <a:endParaRPr lang="en-US" noProof="0" dirty="0"/>
        </a:p>
      </dgm:t>
    </dgm:pt>
    <dgm:pt modelId="{FAA47719-3F33-422E-B084-761EC1A33177}" type="parTrans" cxnId="{A67C364E-8F7E-4502-AE7A-BD71D58AFB16}">
      <dgm:prSet/>
      <dgm:spPr/>
      <dgm:t>
        <a:bodyPr/>
        <a:lstStyle/>
        <a:p>
          <a:endParaRPr lang="en-GB"/>
        </a:p>
      </dgm:t>
    </dgm:pt>
    <dgm:pt modelId="{70DF222C-FF36-4FAA-92ED-FF9DEDB95343}" type="sibTrans" cxnId="{A67C364E-8F7E-4502-AE7A-BD71D58AFB16}">
      <dgm:prSet/>
      <dgm:spPr/>
      <dgm:t>
        <a:bodyPr/>
        <a:lstStyle/>
        <a:p>
          <a:endParaRPr lang="en-GB"/>
        </a:p>
      </dgm:t>
    </dgm:pt>
    <dgm:pt modelId="{0834511C-B5FD-4D72-B4CE-D99E478F8D72}">
      <dgm:prSet phldrT="[Text]"/>
      <dgm:spPr/>
      <dgm:t>
        <a:bodyPr/>
        <a:lstStyle/>
        <a:p>
          <a:r>
            <a:rPr lang="fr-CH" b="0" dirty="0" err="1" smtClean="0"/>
            <a:t>Committed</a:t>
          </a:r>
          <a:r>
            <a:rPr lang="fr-CH" b="0" dirty="0" smtClean="0"/>
            <a:t> by force, </a:t>
          </a:r>
          <a:r>
            <a:rPr lang="fr-CH" b="0" dirty="0" err="1" smtClean="0"/>
            <a:t>threat</a:t>
          </a:r>
          <a:r>
            <a:rPr lang="fr-CH" b="0" dirty="0" smtClean="0"/>
            <a:t> of force or </a:t>
          </a:r>
          <a:r>
            <a:rPr lang="fr-CH" b="0" dirty="0" err="1" smtClean="0"/>
            <a:t>coercion</a:t>
          </a:r>
          <a:endParaRPr lang="en-GB" dirty="0"/>
        </a:p>
      </dgm:t>
    </dgm:pt>
    <dgm:pt modelId="{AE017E09-B113-4C29-A00D-B34F4316F69A}" type="parTrans" cxnId="{F4AEC343-66A4-433D-861B-B897595B57EA}">
      <dgm:prSet/>
      <dgm:spPr/>
      <dgm:t>
        <a:bodyPr/>
        <a:lstStyle/>
        <a:p>
          <a:endParaRPr lang="en-GB"/>
        </a:p>
      </dgm:t>
    </dgm:pt>
    <dgm:pt modelId="{EFAC5814-C8F0-4F94-A770-55CA3D8F758A}" type="sibTrans" cxnId="{F4AEC343-66A4-433D-861B-B897595B57EA}">
      <dgm:prSet/>
      <dgm:spPr/>
      <dgm:t>
        <a:bodyPr/>
        <a:lstStyle/>
        <a:p>
          <a:endParaRPr lang="en-GB"/>
        </a:p>
      </dgm:t>
    </dgm:pt>
    <dgm:pt modelId="{A85543DF-1C26-4641-BE0B-B34B257FC35B}" type="pres">
      <dgm:prSet presAssocID="{989C56CD-C1D5-4D91-8057-B4E7638BDCCF}" presName="Name0" presStyleCnt="0">
        <dgm:presLayoutVars>
          <dgm:chMax val="11"/>
          <dgm:chPref val="11"/>
          <dgm:dir/>
          <dgm:resizeHandles/>
        </dgm:presLayoutVars>
      </dgm:prSet>
      <dgm:spPr/>
      <dgm:t>
        <a:bodyPr/>
        <a:lstStyle/>
        <a:p>
          <a:endParaRPr lang="en-GB"/>
        </a:p>
      </dgm:t>
    </dgm:pt>
    <dgm:pt modelId="{E7CD82AD-D9D8-4098-8EED-ECBD8374904A}" type="pres">
      <dgm:prSet presAssocID="{0834511C-B5FD-4D72-B4CE-D99E478F8D72}" presName="Accent2" presStyleCnt="0"/>
      <dgm:spPr/>
    </dgm:pt>
    <dgm:pt modelId="{143FD01E-76B2-4D30-8768-74A100AC7574}" type="pres">
      <dgm:prSet presAssocID="{0834511C-B5FD-4D72-B4CE-D99E478F8D72}" presName="Accent" presStyleLbl="node1" presStyleIdx="0" presStyleCnt="2"/>
      <dgm:spPr/>
    </dgm:pt>
    <dgm:pt modelId="{0CDB94A8-D159-4DEF-8FE8-C8AB0658C7E3}" type="pres">
      <dgm:prSet presAssocID="{0834511C-B5FD-4D72-B4CE-D99E478F8D72}" presName="ParentBackground2" presStyleCnt="0"/>
      <dgm:spPr/>
    </dgm:pt>
    <dgm:pt modelId="{047D58D0-C3F7-4FF2-91DA-D0ECD8D9E50A}" type="pres">
      <dgm:prSet presAssocID="{0834511C-B5FD-4D72-B4CE-D99E478F8D72}" presName="ParentBackground" presStyleLbl="fgAcc1" presStyleIdx="0" presStyleCnt="2"/>
      <dgm:spPr/>
      <dgm:t>
        <a:bodyPr/>
        <a:lstStyle/>
        <a:p>
          <a:endParaRPr lang="en-GB"/>
        </a:p>
      </dgm:t>
    </dgm:pt>
    <dgm:pt modelId="{4518844B-992D-4C74-A4D9-BBBC89B1C76C}" type="pres">
      <dgm:prSet presAssocID="{0834511C-B5FD-4D72-B4CE-D99E478F8D72}" presName="Parent2" presStyleLbl="revTx" presStyleIdx="0" presStyleCnt="0">
        <dgm:presLayoutVars>
          <dgm:chMax val="1"/>
          <dgm:chPref val="1"/>
          <dgm:bulletEnabled val="1"/>
        </dgm:presLayoutVars>
      </dgm:prSet>
      <dgm:spPr/>
      <dgm:t>
        <a:bodyPr/>
        <a:lstStyle/>
        <a:p>
          <a:endParaRPr lang="en-GB"/>
        </a:p>
      </dgm:t>
    </dgm:pt>
    <dgm:pt modelId="{790C169F-50C2-448A-A83A-45E4A4698F12}" type="pres">
      <dgm:prSet presAssocID="{AA5F5376-2988-4A9A-BDBB-F93827B4E340}" presName="Accent1" presStyleCnt="0"/>
      <dgm:spPr/>
    </dgm:pt>
    <dgm:pt modelId="{78CA4B7E-FDAE-42EB-AD2B-E06AF7ED5B2C}" type="pres">
      <dgm:prSet presAssocID="{AA5F5376-2988-4A9A-BDBB-F93827B4E340}" presName="Accent" presStyleLbl="node1" presStyleIdx="1" presStyleCnt="2"/>
      <dgm:spPr/>
    </dgm:pt>
    <dgm:pt modelId="{E1732759-CBA0-4D23-A9F7-F2591012E85A}" type="pres">
      <dgm:prSet presAssocID="{AA5F5376-2988-4A9A-BDBB-F93827B4E340}" presName="ParentBackground1" presStyleCnt="0"/>
      <dgm:spPr/>
    </dgm:pt>
    <dgm:pt modelId="{1AE4FB09-D8D6-466E-8C61-3C753FCBAD87}" type="pres">
      <dgm:prSet presAssocID="{AA5F5376-2988-4A9A-BDBB-F93827B4E340}" presName="ParentBackground" presStyleLbl="fgAcc1" presStyleIdx="1" presStyleCnt="2"/>
      <dgm:spPr/>
      <dgm:t>
        <a:bodyPr/>
        <a:lstStyle/>
        <a:p>
          <a:endParaRPr lang="en-GB"/>
        </a:p>
      </dgm:t>
    </dgm:pt>
    <dgm:pt modelId="{7A1CC271-1AF5-4F29-9D07-855E8BC94E1D}" type="pres">
      <dgm:prSet presAssocID="{AA5F5376-2988-4A9A-BDBB-F93827B4E340}" presName="Parent1" presStyleLbl="revTx" presStyleIdx="0" presStyleCnt="0">
        <dgm:presLayoutVars>
          <dgm:chMax val="1"/>
          <dgm:chPref val="1"/>
          <dgm:bulletEnabled val="1"/>
        </dgm:presLayoutVars>
      </dgm:prSet>
      <dgm:spPr/>
      <dgm:t>
        <a:bodyPr/>
        <a:lstStyle/>
        <a:p>
          <a:endParaRPr lang="en-GB"/>
        </a:p>
      </dgm:t>
    </dgm:pt>
  </dgm:ptLst>
  <dgm:cxnLst>
    <dgm:cxn modelId="{A5040002-0CB1-45AD-ABE4-57EA4F2549AE}" type="presOf" srcId="{989C56CD-C1D5-4D91-8057-B4E7638BDCCF}" destId="{A85543DF-1C26-4641-BE0B-B34B257FC35B}" srcOrd="0" destOrd="0" presId="urn:microsoft.com/office/officeart/2011/layout/CircleProcess"/>
    <dgm:cxn modelId="{054B271B-5970-43A1-B9AA-8A09898B736B}" type="presOf" srcId="{AA5F5376-2988-4A9A-BDBB-F93827B4E340}" destId="{1AE4FB09-D8D6-466E-8C61-3C753FCBAD87}" srcOrd="0" destOrd="0" presId="urn:microsoft.com/office/officeart/2011/layout/CircleProcess"/>
    <dgm:cxn modelId="{8B8CFAC8-A44B-443E-8258-DE4741472F69}" type="presOf" srcId="{AA5F5376-2988-4A9A-BDBB-F93827B4E340}" destId="{7A1CC271-1AF5-4F29-9D07-855E8BC94E1D}" srcOrd="1" destOrd="0" presId="urn:microsoft.com/office/officeart/2011/layout/CircleProcess"/>
    <dgm:cxn modelId="{86FA984D-9A18-4918-B4F8-87EF7AB78BFC}" type="presOf" srcId="{0834511C-B5FD-4D72-B4CE-D99E478F8D72}" destId="{047D58D0-C3F7-4FF2-91DA-D0ECD8D9E50A}" srcOrd="0" destOrd="0" presId="urn:microsoft.com/office/officeart/2011/layout/CircleProcess"/>
    <dgm:cxn modelId="{A67C364E-8F7E-4502-AE7A-BD71D58AFB16}" srcId="{989C56CD-C1D5-4D91-8057-B4E7638BDCCF}" destId="{AA5F5376-2988-4A9A-BDBB-F93827B4E340}" srcOrd="0" destOrd="0" parTransId="{FAA47719-3F33-422E-B084-761EC1A33177}" sibTransId="{70DF222C-FF36-4FAA-92ED-FF9DEDB95343}"/>
    <dgm:cxn modelId="{2DA07B3F-27A8-435D-B39F-6B414870D1B5}" type="presOf" srcId="{0834511C-B5FD-4D72-B4CE-D99E478F8D72}" destId="{4518844B-992D-4C74-A4D9-BBBC89B1C76C}" srcOrd="1" destOrd="0" presId="urn:microsoft.com/office/officeart/2011/layout/CircleProcess"/>
    <dgm:cxn modelId="{F4AEC343-66A4-433D-861B-B897595B57EA}" srcId="{989C56CD-C1D5-4D91-8057-B4E7638BDCCF}" destId="{0834511C-B5FD-4D72-B4CE-D99E478F8D72}" srcOrd="1" destOrd="0" parTransId="{AE017E09-B113-4C29-A00D-B34F4316F69A}" sibTransId="{EFAC5814-C8F0-4F94-A770-55CA3D8F758A}"/>
    <dgm:cxn modelId="{EB702C0F-0075-438B-AF11-1908E90D3D16}" type="presParOf" srcId="{A85543DF-1C26-4641-BE0B-B34B257FC35B}" destId="{E7CD82AD-D9D8-4098-8EED-ECBD8374904A}" srcOrd="0" destOrd="0" presId="urn:microsoft.com/office/officeart/2011/layout/CircleProcess"/>
    <dgm:cxn modelId="{2E247EBC-EA2E-4EDD-8368-0A9DD7E2567B}" type="presParOf" srcId="{E7CD82AD-D9D8-4098-8EED-ECBD8374904A}" destId="{143FD01E-76B2-4D30-8768-74A100AC7574}" srcOrd="0" destOrd="0" presId="urn:microsoft.com/office/officeart/2011/layout/CircleProcess"/>
    <dgm:cxn modelId="{820B588D-6A31-4897-B602-F34FFD8A5CF0}" type="presParOf" srcId="{A85543DF-1C26-4641-BE0B-B34B257FC35B}" destId="{0CDB94A8-D159-4DEF-8FE8-C8AB0658C7E3}" srcOrd="1" destOrd="0" presId="urn:microsoft.com/office/officeart/2011/layout/CircleProcess"/>
    <dgm:cxn modelId="{677A4B7C-FF41-49F0-88E7-7F18F7BC02C9}" type="presParOf" srcId="{0CDB94A8-D159-4DEF-8FE8-C8AB0658C7E3}" destId="{047D58D0-C3F7-4FF2-91DA-D0ECD8D9E50A}" srcOrd="0" destOrd="0" presId="urn:microsoft.com/office/officeart/2011/layout/CircleProcess"/>
    <dgm:cxn modelId="{0F09EBD1-7BEA-4295-954A-240934EF9E1C}" type="presParOf" srcId="{A85543DF-1C26-4641-BE0B-B34B257FC35B}" destId="{4518844B-992D-4C74-A4D9-BBBC89B1C76C}" srcOrd="2" destOrd="0" presId="urn:microsoft.com/office/officeart/2011/layout/CircleProcess"/>
    <dgm:cxn modelId="{5CC13C26-6490-4920-9066-88FC4955258D}" type="presParOf" srcId="{A85543DF-1C26-4641-BE0B-B34B257FC35B}" destId="{790C169F-50C2-448A-A83A-45E4A4698F12}" srcOrd="3" destOrd="0" presId="urn:microsoft.com/office/officeart/2011/layout/CircleProcess"/>
    <dgm:cxn modelId="{C613FCB3-4D3E-45F9-BAE7-7CE592975CF8}" type="presParOf" srcId="{790C169F-50C2-448A-A83A-45E4A4698F12}" destId="{78CA4B7E-FDAE-42EB-AD2B-E06AF7ED5B2C}" srcOrd="0" destOrd="0" presId="urn:microsoft.com/office/officeart/2011/layout/CircleProcess"/>
    <dgm:cxn modelId="{FC7E063D-949A-49DA-A1EC-B6BB900D420D}" type="presParOf" srcId="{A85543DF-1C26-4641-BE0B-B34B257FC35B}" destId="{E1732759-CBA0-4D23-A9F7-F2591012E85A}" srcOrd="4" destOrd="0" presId="urn:microsoft.com/office/officeart/2011/layout/CircleProcess"/>
    <dgm:cxn modelId="{CD91AC2C-6BE1-4E4B-B821-3BE74849AED2}" type="presParOf" srcId="{E1732759-CBA0-4D23-A9F7-F2591012E85A}" destId="{1AE4FB09-D8D6-466E-8C61-3C753FCBAD87}" srcOrd="0" destOrd="0" presId="urn:microsoft.com/office/officeart/2011/layout/CircleProcess"/>
    <dgm:cxn modelId="{B31FE73C-C02A-478B-8712-856F6A3AD546}" type="presParOf" srcId="{A85543DF-1C26-4641-BE0B-B34B257FC35B}" destId="{7A1CC271-1AF5-4F29-9D07-855E8BC94E1D}" srcOrd="5" destOrd="0" presId="urn:microsoft.com/office/officeart/2011/layout/Circle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013DB15B-56B6-4BCD-8002-FC2A4B7FEE01}" type="doc">
      <dgm:prSet loTypeId="urn:diagrams.loki3.com/BracketList+Icon" loCatId="list" qsTypeId="urn:microsoft.com/office/officeart/2005/8/quickstyle/simple1#17" qsCatId="simple" csTypeId="urn:microsoft.com/office/officeart/2005/8/colors/colorful5" csCatId="colorful" phldr="1"/>
      <dgm:spPr/>
      <dgm:t>
        <a:bodyPr/>
        <a:lstStyle/>
        <a:p>
          <a:endParaRPr lang="en-GB"/>
        </a:p>
      </dgm:t>
    </dgm:pt>
    <dgm:pt modelId="{59D86842-54CE-4C35-BF22-231F077B7000}">
      <dgm:prSet phldrT="[Text]"/>
      <dgm:spPr/>
      <dgm:t>
        <a:bodyPr/>
        <a:lstStyle/>
        <a:p>
          <a:r>
            <a:rPr lang="fr-CH" dirty="0" err="1" smtClean="0"/>
            <a:t>Acts</a:t>
          </a:r>
          <a:endParaRPr lang="en-GB" dirty="0"/>
        </a:p>
      </dgm:t>
    </dgm:pt>
    <dgm:pt modelId="{F97E56C2-0C41-4B0F-B071-53E398595D22}" type="parTrans" cxnId="{EA2CB2EF-EAD8-4960-8886-F2F285010548}">
      <dgm:prSet/>
      <dgm:spPr/>
      <dgm:t>
        <a:bodyPr/>
        <a:lstStyle/>
        <a:p>
          <a:endParaRPr lang="en-GB"/>
        </a:p>
      </dgm:t>
    </dgm:pt>
    <dgm:pt modelId="{036D1B04-E118-4EF6-A302-58557468790F}" type="sibTrans" cxnId="{EA2CB2EF-EAD8-4960-8886-F2F285010548}">
      <dgm:prSet/>
      <dgm:spPr/>
      <dgm:t>
        <a:bodyPr/>
        <a:lstStyle/>
        <a:p>
          <a:endParaRPr lang="en-GB"/>
        </a:p>
      </dgm:t>
    </dgm:pt>
    <dgm:pt modelId="{439A7883-1F63-449C-87A2-30884C4451EE}">
      <dgm:prSet phldrT="[Text]"/>
      <dgm:spPr/>
      <dgm:t>
        <a:bodyPr/>
        <a:lstStyle/>
        <a:p>
          <a:r>
            <a:rPr lang="fr-CH" dirty="0" err="1" smtClean="0"/>
            <a:t>Additional</a:t>
          </a:r>
          <a:r>
            <a:rPr lang="fr-CH" dirty="0" smtClean="0"/>
            <a:t> </a:t>
          </a:r>
          <a:r>
            <a:rPr lang="fr-CH" dirty="0" err="1" smtClean="0"/>
            <a:t>elements</a:t>
          </a:r>
          <a:endParaRPr lang="en-GB" dirty="0"/>
        </a:p>
      </dgm:t>
    </dgm:pt>
    <dgm:pt modelId="{0806C7CF-BAC8-48F3-A416-D4939E796D23}" type="parTrans" cxnId="{D0696092-A4E1-49E8-BF2B-244F62A9930D}">
      <dgm:prSet/>
      <dgm:spPr/>
      <dgm:t>
        <a:bodyPr/>
        <a:lstStyle/>
        <a:p>
          <a:endParaRPr lang="en-GB"/>
        </a:p>
      </dgm:t>
    </dgm:pt>
    <dgm:pt modelId="{8B246F13-3AA4-4A2B-85B2-D0FEB38A62BE}" type="sibTrans" cxnId="{D0696092-A4E1-49E8-BF2B-244F62A9930D}">
      <dgm:prSet/>
      <dgm:spPr/>
      <dgm:t>
        <a:bodyPr/>
        <a:lstStyle/>
        <a:p>
          <a:endParaRPr lang="en-GB"/>
        </a:p>
      </dgm:t>
    </dgm:pt>
    <dgm:pt modelId="{9D1468B4-6576-4987-9BCC-26E1BCDEE824}">
      <dgm:prSet phldrT="[Text]" custT="1"/>
      <dgm:spPr/>
      <dgm:t>
        <a:bodyPr/>
        <a:lstStyle/>
        <a:p>
          <a:r>
            <a:rPr lang="en-GB" sz="2500" dirty="0" smtClean="0"/>
            <a:t>Special intent: </a:t>
          </a:r>
          <a:r>
            <a:rPr lang="en-GB" sz="2500" b="1" dirty="0" smtClean="0"/>
            <a:t>to destroy</a:t>
          </a:r>
          <a:r>
            <a:rPr lang="en-GB" sz="2500" dirty="0" smtClean="0"/>
            <a:t>, in </a:t>
          </a:r>
          <a:r>
            <a:rPr lang="en-GB" sz="2500" b="1" dirty="0" smtClean="0"/>
            <a:t>whole</a:t>
          </a:r>
          <a:r>
            <a:rPr lang="en-GB" sz="2500" dirty="0" smtClean="0"/>
            <a:t> or in </a:t>
          </a:r>
          <a:r>
            <a:rPr lang="en-GB" sz="2500" b="1" dirty="0" smtClean="0"/>
            <a:t>part</a:t>
          </a:r>
          <a:r>
            <a:rPr lang="en-GB" sz="2500" dirty="0" smtClean="0"/>
            <a:t>, a </a:t>
          </a:r>
          <a:r>
            <a:rPr lang="en-GB" sz="2500" b="1" dirty="0" smtClean="0"/>
            <a:t>nationa</a:t>
          </a:r>
          <a:r>
            <a:rPr lang="en-GB" sz="2500" dirty="0" smtClean="0"/>
            <a:t>l, </a:t>
          </a:r>
          <a:r>
            <a:rPr lang="en-GB" sz="2500" b="1" dirty="0" smtClean="0"/>
            <a:t>ethnic</a:t>
          </a:r>
          <a:r>
            <a:rPr lang="en-GB" sz="2500" dirty="0" smtClean="0"/>
            <a:t>, </a:t>
          </a:r>
          <a:r>
            <a:rPr lang="en-GB" sz="2500" b="1" dirty="0" smtClean="0"/>
            <a:t>racial</a:t>
          </a:r>
          <a:r>
            <a:rPr lang="en-GB" sz="2500" dirty="0" smtClean="0"/>
            <a:t> or </a:t>
          </a:r>
          <a:r>
            <a:rPr lang="en-GB" sz="2500" b="1" dirty="0" smtClean="0"/>
            <a:t>religious </a:t>
          </a:r>
          <a:r>
            <a:rPr lang="en-GB" sz="2500" dirty="0" smtClean="0"/>
            <a:t>group</a:t>
          </a:r>
          <a:endParaRPr lang="en-GB" sz="2500" dirty="0"/>
        </a:p>
      </dgm:t>
    </dgm:pt>
    <dgm:pt modelId="{03296AAB-5EFC-4D83-880D-DA41FF295A1A}" type="parTrans" cxnId="{3F5D4D36-5E0E-4B82-AF37-A4F0E41535AF}">
      <dgm:prSet/>
      <dgm:spPr/>
      <dgm:t>
        <a:bodyPr/>
        <a:lstStyle/>
        <a:p>
          <a:endParaRPr lang="en-GB"/>
        </a:p>
      </dgm:t>
    </dgm:pt>
    <dgm:pt modelId="{8564DAB8-1B9A-40BB-8E55-6DC21C001B90}" type="sibTrans" cxnId="{3F5D4D36-5E0E-4B82-AF37-A4F0E41535AF}">
      <dgm:prSet/>
      <dgm:spPr/>
      <dgm:t>
        <a:bodyPr/>
        <a:lstStyle/>
        <a:p>
          <a:endParaRPr lang="en-GB"/>
        </a:p>
      </dgm:t>
    </dgm:pt>
    <dgm:pt modelId="{D6AD13CF-6A97-45E5-9BA1-C31774C8C499}">
      <dgm:prSet phldrT="[Text]" custT="1"/>
      <dgm:spPr/>
      <dgm:t>
        <a:bodyPr/>
        <a:lstStyle/>
        <a:p>
          <a:r>
            <a:rPr lang="en-GB" sz="2500" dirty="0" smtClean="0"/>
            <a:t>Causing </a:t>
          </a:r>
          <a:r>
            <a:rPr lang="en-GB" sz="2500" b="1" dirty="0" smtClean="0"/>
            <a:t>serious bodily or mental harm </a:t>
          </a:r>
          <a:r>
            <a:rPr lang="en-GB" sz="2500" dirty="0" smtClean="0"/>
            <a:t>to members of the group</a:t>
          </a:r>
          <a:endParaRPr lang="en-GB" sz="2500" dirty="0"/>
        </a:p>
      </dgm:t>
    </dgm:pt>
    <dgm:pt modelId="{7C097B7E-B29B-4F56-9BD7-E47840A6BEA8}" type="parTrans" cxnId="{0DE2A5E4-CAA8-44B4-A011-A2638CB39B51}">
      <dgm:prSet/>
      <dgm:spPr/>
      <dgm:t>
        <a:bodyPr/>
        <a:lstStyle/>
        <a:p>
          <a:endParaRPr lang="en-GB"/>
        </a:p>
      </dgm:t>
    </dgm:pt>
    <dgm:pt modelId="{D78E20A8-BA18-44E2-95D0-5564F45905DA}" type="sibTrans" cxnId="{0DE2A5E4-CAA8-44B4-A011-A2638CB39B51}">
      <dgm:prSet/>
      <dgm:spPr/>
      <dgm:t>
        <a:bodyPr/>
        <a:lstStyle/>
        <a:p>
          <a:endParaRPr lang="en-GB"/>
        </a:p>
      </dgm:t>
    </dgm:pt>
    <dgm:pt modelId="{74041934-48A7-4823-BB7F-27271D56683C}">
      <dgm:prSet phldrT="[Text]" custT="1"/>
      <dgm:spPr/>
      <dgm:t>
        <a:bodyPr/>
        <a:lstStyle/>
        <a:p>
          <a:r>
            <a:rPr lang="en-GB" sz="2500" b="0" dirty="0" smtClean="0"/>
            <a:t>Imposing </a:t>
          </a:r>
          <a:r>
            <a:rPr lang="en-GB" sz="2500" b="1" dirty="0" smtClean="0"/>
            <a:t>measures </a:t>
          </a:r>
          <a:r>
            <a:rPr lang="en-GB" sz="2500" dirty="0" smtClean="0"/>
            <a:t>intended to </a:t>
          </a:r>
          <a:r>
            <a:rPr lang="en-GB" sz="2500" b="1" dirty="0" smtClean="0"/>
            <a:t>prevent births </a:t>
          </a:r>
          <a:r>
            <a:rPr lang="en-GB" sz="2500" dirty="0" smtClean="0"/>
            <a:t>within the group</a:t>
          </a:r>
          <a:endParaRPr lang="en-GB" sz="2500" dirty="0"/>
        </a:p>
      </dgm:t>
    </dgm:pt>
    <dgm:pt modelId="{18BE04CE-8273-4ED8-8760-4D5C22F4757A}" type="parTrans" cxnId="{C25D333D-6FE7-4181-A428-D1FB90BE5F67}">
      <dgm:prSet/>
      <dgm:spPr/>
      <dgm:t>
        <a:bodyPr/>
        <a:lstStyle/>
        <a:p>
          <a:endParaRPr lang="en-GB"/>
        </a:p>
      </dgm:t>
    </dgm:pt>
    <dgm:pt modelId="{53BECCBB-453E-4059-947C-0516807CE11B}" type="sibTrans" cxnId="{C25D333D-6FE7-4181-A428-D1FB90BE5F67}">
      <dgm:prSet/>
      <dgm:spPr/>
      <dgm:t>
        <a:bodyPr/>
        <a:lstStyle/>
        <a:p>
          <a:endParaRPr lang="en-GB"/>
        </a:p>
      </dgm:t>
    </dgm:pt>
    <dgm:pt modelId="{CF07E9B9-1843-44A0-8386-9CAF08544DEA}">
      <dgm:prSet phldrT="[Text]" custT="1"/>
      <dgm:spPr/>
      <dgm:t>
        <a:bodyPr/>
        <a:lstStyle/>
        <a:p>
          <a:r>
            <a:rPr lang="en-US" sz="2500" noProof="0" dirty="0" smtClean="0"/>
            <a:t>Conditions calculated to bring about their physical destruction </a:t>
          </a:r>
          <a:endParaRPr lang="en-US" sz="2500" noProof="0" dirty="0"/>
        </a:p>
      </dgm:t>
    </dgm:pt>
    <dgm:pt modelId="{19D78037-C5F0-4239-9E5E-C6F3B563FF3C}" type="parTrans" cxnId="{B436FEE0-59A8-4210-B934-BF1FDAD40BA7}">
      <dgm:prSet/>
      <dgm:spPr/>
      <dgm:t>
        <a:bodyPr/>
        <a:lstStyle/>
        <a:p>
          <a:endParaRPr lang="en-GB"/>
        </a:p>
      </dgm:t>
    </dgm:pt>
    <dgm:pt modelId="{C7396DCB-7DF5-46C8-8098-98A2D8223CD0}" type="sibTrans" cxnId="{B436FEE0-59A8-4210-B934-BF1FDAD40BA7}">
      <dgm:prSet/>
      <dgm:spPr/>
      <dgm:t>
        <a:bodyPr/>
        <a:lstStyle/>
        <a:p>
          <a:endParaRPr lang="en-GB"/>
        </a:p>
      </dgm:t>
    </dgm:pt>
    <dgm:pt modelId="{51398B3E-AEE2-4755-9B5E-1430650FD9AA}" type="pres">
      <dgm:prSet presAssocID="{013DB15B-56B6-4BCD-8002-FC2A4B7FEE01}" presName="Name0" presStyleCnt="0">
        <dgm:presLayoutVars>
          <dgm:dir/>
          <dgm:animLvl val="lvl"/>
          <dgm:resizeHandles val="exact"/>
        </dgm:presLayoutVars>
      </dgm:prSet>
      <dgm:spPr/>
      <dgm:t>
        <a:bodyPr/>
        <a:lstStyle/>
        <a:p>
          <a:endParaRPr lang="en-GB"/>
        </a:p>
      </dgm:t>
    </dgm:pt>
    <dgm:pt modelId="{FF2F9A30-7779-4B89-8C81-2A57C71A66C9}" type="pres">
      <dgm:prSet presAssocID="{59D86842-54CE-4C35-BF22-231F077B7000}" presName="linNode" presStyleCnt="0"/>
      <dgm:spPr/>
    </dgm:pt>
    <dgm:pt modelId="{447FEEF2-C18A-4D1F-A02A-9DD4D19B3788}" type="pres">
      <dgm:prSet presAssocID="{59D86842-54CE-4C35-BF22-231F077B7000}" presName="parTx" presStyleLbl="revTx" presStyleIdx="0" presStyleCnt="2">
        <dgm:presLayoutVars>
          <dgm:chMax val="1"/>
          <dgm:bulletEnabled val="1"/>
        </dgm:presLayoutVars>
      </dgm:prSet>
      <dgm:spPr/>
      <dgm:t>
        <a:bodyPr/>
        <a:lstStyle/>
        <a:p>
          <a:endParaRPr lang="en-GB"/>
        </a:p>
      </dgm:t>
    </dgm:pt>
    <dgm:pt modelId="{3E5516C5-D637-427B-907C-B5E9D727DBE5}" type="pres">
      <dgm:prSet presAssocID="{59D86842-54CE-4C35-BF22-231F077B7000}" presName="bracket" presStyleLbl="parChTrans1D1" presStyleIdx="0" presStyleCnt="2"/>
      <dgm:spPr/>
    </dgm:pt>
    <dgm:pt modelId="{2E38EF3F-B5B1-4E53-99F6-8EFC239D8C10}" type="pres">
      <dgm:prSet presAssocID="{59D86842-54CE-4C35-BF22-231F077B7000}" presName="spH" presStyleCnt="0"/>
      <dgm:spPr/>
    </dgm:pt>
    <dgm:pt modelId="{BE59689C-2007-4A01-8C94-517CE424B249}" type="pres">
      <dgm:prSet presAssocID="{59D86842-54CE-4C35-BF22-231F077B7000}" presName="desTx" presStyleLbl="node1" presStyleIdx="0" presStyleCnt="2" custScaleX="135099">
        <dgm:presLayoutVars>
          <dgm:bulletEnabled val="1"/>
        </dgm:presLayoutVars>
      </dgm:prSet>
      <dgm:spPr/>
      <dgm:t>
        <a:bodyPr/>
        <a:lstStyle/>
        <a:p>
          <a:endParaRPr lang="en-GB"/>
        </a:p>
      </dgm:t>
    </dgm:pt>
    <dgm:pt modelId="{58C69286-E7C2-4201-B816-78276D1E261C}" type="pres">
      <dgm:prSet presAssocID="{036D1B04-E118-4EF6-A302-58557468790F}" presName="spV" presStyleCnt="0"/>
      <dgm:spPr/>
    </dgm:pt>
    <dgm:pt modelId="{0DBE6106-1A62-4CA1-BBA4-CBDD38F4D23D}" type="pres">
      <dgm:prSet presAssocID="{439A7883-1F63-449C-87A2-30884C4451EE}" presName="linNode" presStyleCnt="0"/>
      <dgm:spPr/>
    </dgm:pt>
    <dgm:pt modelId="{E94BFB10-34E1-496F-AE31-F63E716F1FB9}" type="pres">
      <dgm:prSet presAssocID="{439A7883-1F63-449C-87A2-30884C4451EE}" presName="parTx" presStyleLbl="revTx" presStyleIdx="1" presStyleCnt="2">
        <dgm:presLayoutVars>
          <dgm:chMax val="1"/>
          <dgm:bulletEnabled val="1"/>
        </dgm:presLayoutVars>
      </dgm:prSet>
      <dgm:spPr/>
      <dgm:t>
        <a:bodyPr/>
        <a:lstStyle/>
        <a:p>
          <a:endParaRPr lang="en-GB"/>
        </a:p>
      </dgm:t>
    </dgm:pt>
    <dgm:pt modelId="{EE394EF7-EEB1-4FDC-881F-47E8E1564516}" type="pres">
      <dgm:prSet presAssocID="{439A7883-1F63-449C-87A2-30884C4451EE}" presName="bracket" presStyleLbl="parChTrans1D1" presStyleIdx="1" presStyleCnt="2"/>
      <dgm:spPr/>
    </dgm:pt>
    <dgm:pt modelId="{5B1580AC-5D30-4EB7-AB8F-9396D70E68C7}" type="pres">
      <dgm:prSet presAssocID="{439A7883-1F63-449C-87A2-30884C4451EE}" presName="spH" presStyleCnt="0"/>
      <dgm:spPr/>
    </dgm:pt>
    <dgm:pt modelId="{F08693BB-0BFF-4DB6-9A0B-B8CB80417D1D}" type="pres">
      <dgm:prSet presAssocID="{439A7883-1F63-449C-87A2-30884C4451EE}" presName="desTx" presStyleLbl="node1" presStyleIdx="1" presStyleCnt="2" custScaleX="128808">
        <dgm:presLayoutVars>
          <dgm:bulletEnabled val="1"/>
        </dgm:presLayoutVars>
      </dgm:prSet>
      <dgm:spPr/>
      <dgm:t>
        <a:bodyPr/>
        <a:lstStyle/>
        <a:p>
          <a:endParaRPr lang="en-GB"/>
        </a:p>
      </dgm:t>
    </dgm:pt>
  </dgm:ptLst>
  <dgm:cxnLst>
    <dgm:cxn modelId="{E6411C72-7C46-40E6-A7DA-1BCF13016612}" type="presOf" srcId="{013DB15B-56B6-4BCD-8002-FC2A4B7FEE01}" destId="{51398B3E-AEE2-4755-9B5E-1430650FD9AA}" srcOrd="0" destOrd="0" presId="urn:diagrams.loki3.com/BracketList+Icon"/>
    <dgm:cxn modelId="{C25D333D-6FE7-4181-A428-D1FB90BE5F67}" srcId="{59D86842-54CE-4C35-BF22-231F077B7000}" destId="{74041934-48A7-4823-BB7F-27271D56683C}" srcOrd="2" destOrd="0" parTransId="{18BE04CE-8273-4ED8-8760-4D5C22F4757A}" sibTransId="{53BECCBB-453E-4059-947C-0516807CE11B}"/>
    <dgm:cxn modelId="{20DEFA29-F4D0-4B2E-AC02-B0B7C97E63D8}" type="presOf" srcId="{9D1468B4-6576-4987-9BCC-26E1BCDEE824}" destId="{F08693BB-0BFF-4DB6-9A0B-B8CB80417D1D}" srcOrd="0" destOrd="0" presId="urn:diagrams.loki3.com/BracketList+Icon"/>
    <dgm:cxn modelId="{3F5D4D36-5E0E-4B82-AF37-A4F0E41535AF}" srcId="{439A7883-1F63-449C-87A2-30884C4451EE}" destId="{9D1468B4-6576-4987-9BCC-26E1BCDEE824}" srcOrd="0" destOrd="0" parTransId="{03296AAB-5EFC-4D83-880D-DA41FF295A1A}" sibTransId="{8564DAB8-1B9A-40BB-8E55-6DC21C001B90}"/>
    <dgm:cxn modelId="{210BCCE4-A499-41EF-B1FD-1902262ADCB9}" type="presOf" srcId="{D6AD13CF-6A97-45E5-9BA1-C31774C8C499}" destId="{BE59689C-2007-4A01-8C94-517CE424B249}" srcOrd="0" destOrd="0" presId="urn:diagrams.loki3.com/BracketList+Icon"/>
    <dgm:cxn modelId="{7E635457-9EF4-40A2-A891-43E2644BC8FF}" type="presOf" srcId="{59D86842-54CE-4C35-BF22-231F077B7000}" destId="{447FEEF2-C18A-4D1F-A02A-9DD4D19B3788}" srcOrd="0" destOrd="0" presId="urn:diagrams.loki3.com/BracketList+Icon"/>
    <dgm:cxn modelId="{4C07F63D-ED7A-4A46-BA81-271B80368CB0}" type="presOf" srcId="{74041934-48A7-4823-BB7F-27271D56683C}" destId="{BE59689C-2007-4A01-8C94-517CE424B249}" srcOrd="0" destOrd="2" presId="urn:diagrams.loki3.com/BracketList+Icon"/>
    <dgm:cxn modelId="{B436FEE0-59A8-4210-B934-BF1FDAD40BA7}" srcId="{59D86842-54CE-4C35-BF22-231F077B7000}" destId="{CF07E9B9-1843-44A0-8386-9CAF08544DEA}" srcOrd="1" destOrd="0" parTransId="{19D78037-C5F0-4239-9E5E-C6F3B563FF3C}" sibTransId="{C7396DCB-7DF5-46C8-8098-98A2D8223CD0}"/>
    <dgm:cxn modelId="{0DE2A5E4-CAA8-44B4-A011-A2638CB39B51}" srcId="{59D86842-54CE-4C35-BF22-231F077B7000}" destId="{D6AD13CF-6A97-45E5-9BA1-C31774C8C499}" srcOrd="0" destOrd="0" parTransId="{7C097B7E-B29B-4F56-9BD7-E47840A6BEA8}" sibTransId="{D78E20A8-BA18-44E2-95D0-5564F45905DA}"/>
    <dgm:cxn modelId="{EA2CB2EF-EAD8-4960-8886-F2F285010548}" srcId="{013DB15B-56B6-4BCD-8002-FC2A4B7FEE01}" destId="{59D86842-54CE-4C35-BF22-231F077B7000}" srcOrd="0" destOrd="0" parTransId="{F97E56C2-0C41-4B0F-B071-53E398595D22}" sibTransId="{036D1B04-E118-4EF6-A302-58557468790F}"/>
    <dgm:cxn modelId="{D0696092-A4E1-49E8-BF2B-244F62A9930D}" srcId="{013DB15B-56B6-4BCD-8002-FC2A4B7FEE01}" destId="{439A7883-1F63-449C-87A2-30884C4451EE}" srcOrd="1" destOrd="0" parTransId="{0806C7CF-BAC8-48F3-A416-D4939E796D23}" sibTransId="{8B246F13-3AA4-4A2B-85B2-D0FEB38A62BE}"/>
    <dgm:cxn modelId="{52D64F0B-63A9-411C-A9A6-B62C1BDFA5BC}" type="presOf" srcId="{439A7883-1F63-449C-87A2-30884C4451EE}" destId="{E94BFB10-34E1-496F-AE31-F63E716F1FB9}" srcOrd="0" destOrd="0" presId="urn:diagrams.loki3.com/BracketList+Icon"/>
    <dgm:cxn modelId="{CB029089-F4BE-43F6-B201-EC1678D3BB8D}" type="presOf" srcId="{CF07E9B9-1843-44A0-8386-9CAF08544DEA}" destId="{BE59689C-2007-4A01-8C94-517CE424B249}" srcOrd="0" destOrd="1" presId="urn:diagrams.loki3.com/BracketList+Icon"/>
    <dgm:cxn modelId="{746B7BE8-C018-4A9A-9E05-2EA8DD142EE5}" type="presParOf" srcId="{51398B3E-AEE2-4755-9B5E-1430650FD9AA}" destId="{FF2F9A30-7779-4B89-8C81-2A57C71A66C9}" srcOrd="0" destOrd="0" presId="urn:diagrams.loki3.com/BracketList+Icon"/>
    <dgm:cxn modelId="{91C5BCC3-B527-4405-B77C-6F6EED5E530E}" type="presParOf" srcId="{FF2F9A30-7779-4B89-8C81-2A57C71A66C9}" destId="{447FEEF2-C18A-4D1F-A02A-9DD4D19B3788}" srcOrd="0" destOrd="0" presId="urn:diagrams.loki3.com/BracketList+Icon"/>
    <dgm:cxn modelId="{DFFB6901-4A22-427D-B7A6-8E5E7F819C54}" type="presParOf" srcId="{FF2F9A30-7779-4B89-8C81-2A57C71A66C9}" destId="{3E5516C5-D637-427B-907C-B5E9D727DBE5}" srcOrd="1" destOrd="0" presId="urn:diagrams.loki3.com/BracketList+Icon"/>
    <dgm:cxn modelId="{082CE488-A1CE-4C6D-ADBF-867C2B5402AB}" type="presParOf" srcId="{FF2F9A30-7779-4B89-8C81-2A57C71A66C9}" destId="{2E38EF3F-B5B1-4E53-99F6-8EFC239D8C10}" srcOrd="2" destOrd="0" presId="urn:diagrams.loki3.com/BracketList+Icon"/>
    <dgm:cxn modelId="{702760B0-6924-4EC2-AF81-D1C6A54BD14D}" type="presParOf" srcId="{FF2F9A30-7779-4B89-8C81-2A57C71A66C9}" destId="{BE59689C-2007-4A01-8C94-517CE424B249}" srcOrd="3" destOrd="0" presId="urn:diagrams.loki3.com/BracketList+Icon"/>
    <dgm:cxn modelId="{F94FE4FE-B40F-438C-9184-753AC49752AB}" type="presParOf" srcId="{51398B3E-AEE2-4755-9B5E-1430650FD9AA}" destId="{58C69286-E7C2-4201-B816-78276D1E261C}" srcOrd="1" destOrd="0" presId="urn:diagrams.loki3.com/BracketList+Icon"/>
    <dgm:cxn modelId="{C04CF10A-26BF-4372-ACA6-80602C898763}" type="presParOf" srcId="{51398B3E-AEE2-4755-9B5E-1430650FD9AA}" destId="{0DBE6106-1A62-4CA1-BBA4-CBDD38F4D23D}" srcOrd="2" destOrd="0" presId="urn:diagrams.loki3.com/BracketList+Icon"/>
    <dgm:cxn modelId="{DF6CDC33-3BD1-4122-A914-780B22391DD1}" type="presParOf" srcId="{0DBE6106-1A62-4CA1-BBA4-CBDD38F4D23D}" destId="{E94BFB10-34E1-496F-AE31-F63E716F1FB9}" srcOrd="0" destOrd="0" presId="urn:diagrams.loki3.com/BracketList+Icon"/>
    <dgm:cxn modelId="{3C805C93-3212-4002-A611-FB484CD48288}" type="presParOf" srcId="{0DBE6106-1A62-4CA1-BBA4-CBDD38F4D23D}" destId="{EE394EF7-EEB1-4FDC-881F-47E8E1564516}" srcOrd="1" destOrd="0" presId="urn:diagrams.loki3.com/BracketList+Icon"/>
    <dgm:cxn modelId="{AD1D383C-FE82-4D33-9B88-BA13DB4D400E}" type="presParOf" srcId="{0DBE6106-1A62-4CA1-BBA4-CBDD38F4D23D}" destId="{5B1580AC-5D30-4EB7-AB8F-9396D70E68C7}" srcOrd="2" destOrd="0" presId="urn:diagrams.loki3.com/BracketList+Icon"/>
    <dgm:cxn modelId="{6FC0EFE0-E8DD-4D08-8A68-95B9CC8BD53B}" type="presParOf" srcId="{0DBE6106-1A62-4CA1-BBA4-CBDD38F4D23D}" destId="{F08693BB-0BFF-4DB6-9A0B-B8CB80417D1D}" srcOrd="3" destOrd="0" presId="urn:diagrams.loki3.com/BracketList+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C6695605-037D-45CC-8023-D126779437E6}" type="doc">
      <dgm:prSet loTypeId="urn:microsoft.com/office/officeart/2005/8/layout/vList2" loCatId="list" qsTypeId="urn:microsoft.com/office/officeart/2005/8/quickstyle/simple1#18" qsCatId="simple" csTypeId="urn:microsoft.com/office/officeart/2005/8/colors/accent1_2#11" csCatId="accent1" phldr="1"/>
      <dgm:spPr/>
      <dgm:t>
        <a:bodyPr/>
        <a:lstStyle/>
        <a:p>
          <a:endParaRPr lang="en-GB"/>
        </a:p>
      </dgm:t>
    </dgm:pt>
    <dgm:pt modelId="{55B75BFB-72F3-48A0-83F4-A92332B33A24}">
      <dgm:prSet phldrT="[Text]"/>
      <dgm:spPr/>
      <dgm:t>
        <a:bodyPr/>
        <a:lstStyle/>
        <a:p>
          <a:r>
            <a:rPr lang="en-US" noProof="0" dirty="0" smtClean="0"/>
            <a:t>Individual criminal responsibility – ICC Statute, Art. 25</a:t>
          </a:r>
          <a:endParaRPr lang="en-US" noProof="0" dirty="0"/>
        </a:p>
      </dgm:t>
    </dgm:pt>
    <dgm:pt modelId="{4A565FF8-5C3B-4E1B-BF80-C34CAFB4B57D}" type="parTrans" cxnId="{F67DCD85-2AD1-4E4F-A92F-5851C83D9672}">
      <dgm:prSet/>
      <dgm:spPr/>
      <dgm:t>
        <a:bodyPr/>
        <a:lstStyle/>
        <a:p>
          <a:endParaRPr lang="en-GB"/>
        </a:p>
      </dgm:t>
    </dgm:pt>
    <dgm:pt modelId="{108C604E-94FD-4777-8120-F3FF7978F87F}" type="sibTrans" cxnId="{F67DCD85-2AD1-4E4F-A92F-5851C83D9672}">
      <dgm:prSet/>
      <dgm:spPr/>
      <dgm:t>
        <a:bodyPr/>
        <a:lstStyle/>
        <a:p>
          <a:endParaRPr lang="en-GB"/>
        </a:p>
      </dgm:t>
    </dgm:pt>
    <dgm:pt modelId="{FB776BF4-E0B3-4AA5-A558-22746D4FDAE1}">
      <dgm:prSet phldrT="[Text]"/>
      <dgm:spPr/>
      <dgm:t>
        <a:bodyPr/>
        <a:lstStyle/>
        <a:p>
          <a:r>
            <a:rPr lang="en-US" noProof="0" dirty="0" smtClean="0"/>
            <a:t>Commission (either individually, or  jointly with or through another person)</a:t>
          </a:r>
          <a:endParaRPr lang="en-US" noProof="0" dirty="0"/>
        </a:p>
      </dgm:t>
    </dgm:pt>
    <dgm:pt modelId="{9596DCD7-EB25-427A-9043-B4CE1C179544}" type="parTrans" cxnId="{35C4CD94-7ECC-4E6B-9865-7DEF5A8F5562}">
      <dgm:prSet/>
      <dgm:spPr/>
      <dgm:t>
        <a:bodyPr/>
        <a:lstStyle/>
        <a:p>
          <a:endParaRPr lang="en-GB"/>
        </a:p>
      </dgm:t>
    </dgm:pt>
    <dgm:pt modelId="{B58DE7E0-ACA3-4F3A-9C34-28DC558BBA89}" type="sibTrans" cxnId="{35C4CD94-7ECC-4E6B-9865-7DEF5A8F5562}">
      <dgm:prSet/>
      <dgm:spPr/>
      <dgm:t>
        <a:bodyPr/>
        <a:lstStyle/>
        <a:p>
          <a:endParaRPr lang="en-GB"/>
        </a:p>
      </dgm:t>
    </dgm:pt>
    <dgm:pt modelId="{3A7E25E3-9E32-43F8-B3F8-A616A2E7C625}">
      <dgm:prSet phldrT="[Text]"/>
      <dgm:spPr/>
      <dgm:t>
        <a:bodyPr/>
        <a:lstStyle/>
        <a:p>
          <a:r>
            <a:rPr lang="en-US" noProof="0" dirty="0" smtClean="0"/>
            <a:t>Irrelevance of official capacity – ICC Statute, Art. 27</a:t>
          </a:r>
          <a:endParaRPr lang="en-US" noProof="0" dirty="0"/>
        </a:p>
      </dgm:t>
    </dgm:pt>
    <dgm:pt modelId="{91E40D5B-6073-4474-81D3-23919B969E60}" type="parTrans" cxnId="{159FA55F-DF18-4D80-9869-794103B7BDD7}">
      <dgm:prSet/>
      <dgm:spPr/>
      <dgm:t>
        <a:bodyPr/>
        <a:lstStyle/>
        <a:p>
          <a:endParaRPr lang="en-GB"/>
        </a:p>
      </dgm:t>
    </dgm:pt>
    <dgm:pt modelId="{E9813F6D-30C8-4862-9B8E-EC31294C651B}" type="sibTrans" cxnId="{159FA55F-DF18-4D80-9869-794103B7BDD7}">
      <dgm:prSet/>
      <dgm:spPr/>
      <dgm:t>
        <a:bodyPr/>
        <a:lstStyle/>
        <a:p>
          <a:endParaRPr lang="en-GB"/>
        </a:p>
      </dgm:t>
    </dgm:pt>
    <dgm:pt modelId="{5276B355-2CE2-408E-8E16-A6A9A1DA4AB7}">
      <dgm:prSet phldrT="[Text]"/>
      <dgm:spPr/>
      <dgm:t>
        <a:bodyPr/>
        <a:lstStyle/>
        <a:p>
          <a:r>
            <a:rPr lang="en-GB" dirty="0" smtClean="0"/>
            <a:t>Head of State or government, a member of a government or parliament, an elected representative or a government official </a:t>
          </a:r>
          <a:endParaRPr lang="en-GB" dirty="0"/>
        </a:p>
      </dgm:t>
    </dgm:pt>
    <dgm:pt modelId="{E22D03D2-6561-4112-8DC9-FFC5C3FA7334}" type="parTrans" cxnId="{F844C99C-9560-4347-9FEB-37029FE130A3}">
      <dgm:prSet/>
      <dgm:spPr/>
      <dgm:t>
        <a:bodyPr/>
        <a:lstStyle/>
        <a:p>
          <a:endParaRPr lang="en-GB"/>
        </a:p>
      </dgm:t>
    </dgm:pt>
    <dgm:pt modelId="{C10C4232-95BE-49CF-9732-CB46A6EEFDDD}" type="sibTrans" cxnId="{F844C99C-9560-4347-9FEB-37029FE130A3}">
      <dgm:prSet/>
      <dgm:spPr/>
      <dgm:t>
        <a:bodyPr/>
        <a:lstStyle/>
        <a:p>
          <a:endParaRPr lang="en-GB"/>
        </a:p>
      </dgm:t>
    </dgm:pt>
    <dgm:pt modelId="{6956CE5C-6775-4463-BDF4-825C4FD9CA38}">
      <dgm:prSet/>
      <dgm:spPr/>
      <dgm:t>
        <a:bodyPr/>
        <a:lstStyle/>
        <a:p>
          <a:r>
            <a:rPr lang="en-US" noProof="0" smtClean="0"/>
            <a:t>Ordering, solliciting, inducing</a:t>
          </a:r>
        </a:p>
      </dgm:t>
    </dgm:pt>
    <dgm:pt modelId="{84FCC53A-4981-4187-A3C3-F598773513D5}" type="parTrans" cxnId="{3476F341-8302-493C-8A6D-C2E5F2040D7A}">
      <dgm:prSet/>
      <dgm:spPr/>
      <dgm:t>
        <a:bodyPr/>
        <a:lstStyle/>
        <a:p>
          <a:endParaRPr lang="en-GB"/>
        </a:p>
      </dgm:t>
    </dgm:pt>
    <dgm:pt modelId="{AB5EB62E-C81D-4F63-8530-AEA7C17AF93D}" type="sibTrans" cxnId="{3476F341-8302-493C-8A6D-C2E5F2040D7A}">
      <dgm:prSet/>
      <dgm:spPr/>
      <dgm:t>
        <a:bodyPr/>
        <a:lstStyle/>
        <a:p>
          <a:endParaRPr lang="en-GB"/>
        </a:p>
      </dgm:t>
    </dgm:pt>
    <dgm:pt modelId="{E8EDEFA8-1496-4901-B521-B2EC98F95F92}">
      <dgm:prSet/>
      <dgm:spPr/>
      <dgm:t>
        <a:bodyPr/>
        <a:lstStyle/>
        <a:p>
          <a:r>
            <a:rPr lang="en-US" noProof="0" smtClean="0"/>
            <a:t>Aiding, abetting, assisting</a:t>
          </a:r>
        </a:p>
      </dgm:t>
    </dgm:pt>
    <dgm:pt modelId="{28AE588E-092D-4DDD-AA71-AD24AED06D2B}" type="parTrans" cxnId="{EF812452-2E7A-4E6F-A315-2E93234C81FE}">
      <dgm:prSet/>
      <dgm:spPr/>
      <dgm:t>
        <a:bodyPr/>
        <a:lstStyle/>
        <a:p>
          <a:endParaRPr lang="en-GB"/>
        </a:p>
      </dgm:t>
    </dgm:pt>
    <dgm:pt modelId="{8BD89E68-9021-421F-AA78-AE2B7F084891}" type="sibTrans" cxnId="{EF812452-2E7A-4E6F-A315-2E93234C81FE}">
      <dgm:prSet/>
      <dgm:spPr/>
      <dgm:t>
        <a:bodyPr/>
        <a:lstStyle/>
        <a:p>
          <a:endParaRPr lang="en-GB"/>
        </a:p>
      </dgm:t>
    </dgm:pt>
    <dgm:pt modelId="{639D482A-5B75-42CD-871F-919611BEDFB4}">
      <dgm:prSet phldrT="[Text]"/>
      <dgm:spPr/>
      <dgm:t>
        <a:bodyPr/>
        <a:lstStyle/>
        <a:p>
          <a:r>
            <a:rPr lang="en-US" noProof="0" dirty="0" smtClean="0"/>
            <a:t>Military commanders</a:t>
          </a:r>
          <a:endParaRPr lang="en-US" noProof="0" dirty="0"/>
        </a:p>
      </dgm:t>
    </dgm:pt>
    <dgm:pt modelId="{5EBE523F-4CA4-4F88-A073-3EE73C48190B}" type="parTrans" cxnId="{26C7F60D-AED5-4411-82B6-6C0CDA038A60}">
      <dgm:prSet/>
      <dgm:spPr/>
      <dgm:t>
        <a:bodyPr/>
        <a:lstStyle/>
        <a:p>
          <a:endParaRPr lang="en-GB"/>
        </a:p>
      </dgm:t>
    </dgm:pt>
    <dgm:pt modelId="{C2EB5CD0-B4CF-4C0C-BDF1-9DD29E65000D}" type="sibTrans" cxnId="{26C7F60D-AED5-4411-82B6-6C0CDA038A60}">
      <dgm:prSet/>
      <dgm:spPr/>
      <dgm:t>
        <a:bodyPr/>
        <a:lstStyle/>
        <a:p>
          <a:endParaRPr lang="en-GB"/>
        </a:p>
      </dgm:t>
    </dgm:pt>
    <dgm:pt modelId="{67995085-4B8D-4EBC-A8AC-95F887D98E61}">
      <dgm:prSet/>
      <dgm:spPr/>
      <dgm:t>
        <a:bodyPr/>
        <a:lstStyle/>
        <a:p>
          <a:r>
            <a:rPr lang="en-US" noProof="0" smtClean="0"/>
            <a:t>…</a:t>
          </a:r>
        </a:p>
      </dgm:t>
    </dgm:pt>
    <dgm:pt modelId="{9386BBC1-645B-42CF-9ECB-02AB91458008}" type="parTrans" cxnId="{248B91B5-81EA-4983-A64B-80AB9AED0C07}">
      <dgm:prSet/>
      <dgm:spPr/>
      <dgm:t>
        <a:bodyPr/>
        <a:lstStyle/>
        <a:p>
          <a:endParaRPr lang="en-GB"/>
        </a:p>
      </dgm:t>
    </dgm:pt>
    <dgm:pt modelId="{12A7AA2C-0277-4289-BEAA-6C1E2F722F91}" type="sibTrans" cxnId="{248B91B5-81EA-4983-A64B-80AB9AED0C07}">
      <dgm:prSet/>
      <dgm:spPr/>
      <dgm:t>
        <a:bodyPr/>
        <a:lstStyle/>
        <a:p>
          <a:endParaRPr lang="en-GB"/>
        </a:p>
      </dgm:t>
    </dgm:pt>
    <dgm:pt modelId="{E4F3A260-6B48-4B83-A115-6D72B0678CA1}">
      <dgm:prSet phldrT="[Text]"/>
      <dgm:spPr/>
      <dgm:t>
        <a:bodyPr/>
        <a:lstStyle/>
        <a:p>
          <a:r>
            <a:rPr lang="en-GB" dirty="0" smtClean="0"/>
            <a:t>Responsibility of commanders and other superiors – ICC Statute, Art. 28</a:t>
          </a:r>
          <a:endParaRPr lang="en-GB" dirty="0"/>
        </a:p>
      </dgm:t>
    </dgm:pt>
    <dgm:pt modelId="{C1E679F2-BD60-4F3F-9501-6ECDE4BA5334}" type="sibTrans" cxnId="{F7BBE23C-E812-491D-8475-8F6924C879B4}">
      <dgm:prSet/>
      <dgm:spPr/>
      <dgm:t>
        <a:bodyPr/>
        <a:lstStyle/>
        <a:p>
          <a:endParaRPr lang="en-GB"/>
        </a:p>
      </dgm:t>
    </dgm:pt>
    <dgm:pt modelId="{BCCCB8D7-B3CC-4897-936E-D35DE20DBA3E}" type="parTrans" cxnId="{F7BBE23C-E812-491D-8475-8F6924C879B4}">
      <dgm:prSet/>
      <dgm:spPr/>
      <dgm:t>
        <a:bodyPr/>
        <a:lstStyle/>
        <a:p>
          <a:endParaRPr lang="en-GB"/>
        </a:p>
      </dgm:t>
    </dgm:pt>
    <dgm:pt modelId="{3618455B-5DC7-4492-A4CF-8AE863E3B37E}">
      <dgm:prSet phldrT="[Text]"/>
      <dgm:spPr/>
      <dgm:t>
        <a:bodyPr/>
        <a:lstStyle/>
        <a:p>
          <a:r>
            <a:rPr lang="en-GB" dirty="0" smtClean="0"/>
            <a:t>Other superiors, e.g. mayor</a:t>
          </a:r>
          <a:endParaRPr lang="en-GB" dirty="0"/>
        </a:p>
      </dgm:t>
    </dgm:pt>
    <dgm:pt modelId="{307FFE6C-2571-4C80-8B2B-531E82E4B90A}" type="parTrans" cxnId="{4E1122D1-DA62-4845-92EF-082BF1571E8F}">
      <dgm:prSet/>
      <dgm:spPr/>
      <dgm:t>
        <a:bodyPr/>
        <a:lstStyle/>
        <a:p>
          <a:endParaRPr lang="en-GB"/>
        </a:p>
      </dgm:t>
    </dgm:pt>
    <dgm:pt modelId="{6C6383E1-7740-4D94-80CC-B7D41539B680}" type="sibTrans" cxnId="{4E1122D1-DA62-4845-92EF-082BF1571E8F}">
      <dgm:prSet/>
      <dgm:spPr/>
      <dgm:t>
        <a:bodyPr/>
        <a:lstStyle/>
        <a:p>
          <a:endParaRPr lang="en-GB"/>
        </a:p>
      </dgm:t>
    </dgm:pt>
    <dgm:pt modelId="{129A7EDF-9191-4508-950A-0CC58CBA9C95}" type="pres">
      <dgm:prSet presAssocID="{C6695605-037D-45CC-8023-D126779437E6}" presName="linear" presStyleCnt="0">
        <dgm:presLayoutVars>
          <dgm:animLvl val="lvl"/>
          <dgm:resizeHandles val="exact"/>
        </dgm:presLayoutVars>
      </dgm:prSet>
      <dgm:spPr/>
      <dgm:t>
        <a:bodyPr/>
        <a:lstStyle/>
        <a:p>
          <a:endParaRPr lang="en-GB"/>
        </a:p>
      </dgm:t>
    </dgm:pt>
    <dgm:pt modelId="{2CF52F25-3B33-45CE-A50E-1833178754D0}" type="pres">
      <dgm:prSet presAssocID="{55B75BFB-72F3-48A0-83F4-A92332B33A24}" presName="parentText" presStyleLbl="node1" presStyleIdx="0" presStyleCnt="3">
        <dgm:presLayoutVars>
          <dgm:chMax val="0"/>
          <dgm:bulletEnabled val="1"/>
        </dgm:presLayoutVars>
      </dgm:prSet>
      <dgm:spPr/>
      <dgm:t>
        <a:bodyPr/>
        <a:lstStyle/>
        <a:p>
          <a:endParaRPr lang="en-GB"/>
        </a:p>
      </dgm:t>
    </dgm:pt>
    <dgm:pt modelId="{F2189FBE-6971-4E09-9CDE-95E3DC28CA19}" type="pres">
      <dgm:prSet presAssocID="{55B75BFB-72F3-48A0-83F4-A92332B33A24}" presName="childText" presStyleLbl="revTx" presStyleIdx="0" presStyleCnt="3">
        <dgm:presLayoutVars>
          <dgm:bulletEnabled val="1"/>
        </dgm:presLayoutVars>
      </dgm:prSet>
      <dgm:spPr/>
      <dgm:t>
        <a:bodyPr/>
        <a:lstStyle/>
        <a:p>
          <a:endParaRPr lang="en-GB"/>
        </a:p>
      </dgm:t>
    </dgm:pt>
    <dgm:pt modelId="{87AECF97-386E-4B25-9865-AA164BC1E7CC}" type="pres">
      <dgm:prSet presAssocID="{3A7E25E3-9E32-43F8-B3F8-A616A2E7C625}" presName="parentText" presStyleLbl="node1" presStyleIdx="1" presStyleCnt="3">
        <dgm:presLayoutVars>
          <dgm:chMax val="0"/>
          <dgm:bulletEnabled val="1"/>
        </dgm:presLayoutVars>
      </dgm:prSet>
      <dgm:spPr/>
      <dgm:t>
        <a:bodyPr/>
        <a:lstStyle/>
        <a:p>
          <a:endParaRPr lang="en-GB"/>
        </a:p>
      </dgm:t>
    </dgm:pt>
    <dgm:pt modelId="{08C93B81-3350-41DE-86FD-440B8F97CEFC}" type="pres">
      <dgm:prSet presAssocID="{3A7E25E3-9E32-43F8-B3F8-A616A2E7C625}" presName="childText" presStyleLbl="revTx" presStyleIdx="1" presStyleCnt="3">
        <dgm:presLayoutVars>
          <dgm:bulletEnabled val="1"/>
        </dgm:presLayoutVars>
      </dgm:prSet>
      <dgm:spPr/>
      <dgm:t>
        <a:bodyPr/>
        <a:lstStyle/>
        <a:p>
          <a:endParaRPr lang="en-GB"/>
        </a:p>
      </dgm:t>
    </dgm:pt>
    <dgm:pt modelId="{7CE3F171-9FFF-4487-98B3-23A459C11DEF}" type="pres">
      <dgm:prSet presAssocID="{E4F3A260-6B48-4B83-A115-6D72B0678CA1}" presName="parentText" presStyleLbl="node1" presStyleIdx="2" presStyleCnt="3">
        <dgm:presLayoutVars>
          <dgm:chMax val="0"/>
          <dgm:bulletEnabled val="1"/>
        </dgm:presLayoutVars>
      </dgm:prSet>
      <dgm:spPr/>
      <dgm:t>
        <a:bodyPr/>
        <a:lstStyle/>
        <a:p>
          <a:endParaRPr lang="en-GB"/>
        </a:p>
      </dgm:t>
    </dgm:pt>
    <dgm:pt modelId="{E3498071-8859-4B8D-B935-444B6A3A1201}" type="pres">
      <dgm:prSet presAssocID="{E4F3A260-6B48-4B83-A115-6D72B0678CA1}" presName="childText" presStyleLbl="revTx" presStyleIdx="2" presStyleCnt="3">
        <dgm:presLayoutVars>
          <dgm:bulletEnabled val="1"/>
        </dgm:presLayoutVars>
      </dgm:prSet>
      <dgm:spPr/>
      <dgm:t>
        <a:bodyPr/>
        <a:lstStyle/>
        <a:p>
          <a:endParaRPr lang="en-GB"/>
        </a:p>
      </dgm:t>
    </dgm:pt>
  </dgm:ptLst>
  <dgm:cxnLst>
    <dgm:cxn modelId="{2BB1F8D7-F9D2-4D16-BC9A-81B7796D3007}" type="presOf" srcId="{3A7E25E3-9E32-43F8-B3F8-A616A2E7C625}" destId="{87AECF97-386E-4B25-9865-AA164BC1E7CC}" srcOrd="0" destOrd="0" presId="urn:microsoft.com/office/officeart/2005/8/layout/vList2"/>
    <dgm:cxn modelId="{4CD8C20B-5F9E-4D42-97F5-8E5F617C4674}" type="presOf" srcId="{5276B355-2CE2-408E-8E16-A6A9A1DA4AB7}" destId="{08C93B81-3350-41DE-86FD-440B8F97CEFC}" srcOrd="0" destOrd="0" presId="urn:microsoft.com/office/officeart/2005/8/layout/vList2"/>
    <dgm:cxn modelId="{B2AB4A20-D7A3-4B21-971B-D4E32223D863}" type="presOf" srcId="{55B75BFB-72F3-48A0-83F4-A92332B33A24}" destId="{2CF52F25-3B33-45CE-A50E-1833178754D0}" srcOrd="0" destOrd="0" presId="urn:microsoft.com/office/officeart/2005/8/layout/vList2"/>
    <dgm:cxn modelId="{248B91B5-81EA-4983-A64B-80AB9AED0C07}" srcId="{55B75BFB-72F3-48A0-83F4-A92332B33A24}" destId="{67995085-4B8D-4EBC-A8AC-95F887D98E61}" srcOrd="3" destOrd="0" parTransId="{9386BBC1-645B-42CF-9ECB-02AB91458008}" sibTransId="{12A7AA2C-0277-4289-BEAA-6C1E2F722F91}"/>
    <dgm:cxn modelId="{3476F341-8302-493C-8A6D-C2E5F2040D7A}" srcId="{55B75BFB-72F3-48A0-83F4-A92332B33A24}" destId="{6956CE5C-6775-4463-BDF4-825C4FD9CA38}" srcOrd="1" destOrd="0" parTransId="{84FCC53A-4981-4187-A3C3-F598773513D5}" sibTransId="{AB5EB62E-C81D-4F63-8530-AEA7C17AF93D}"/>
    <dgm:cxn modelId="{B243C8D3-0951-4DD6-8F33-0F8C71C5E5CB}" type="presOf" srcId="{E4F3A260-6B48-4B83-A115-6D72B0678CA1}" destId="{7CE3F171-9FFF-4487-98B3-23A459C11DEF}" srcOrd="0" destOrd="0" presId="urn:microsoft.com/office/officeart/2005/8/layout/vList2"/>
    <dgm:cxn modelId="{F67DCD85-2AD1-4E4F-A92F-5851C83D9672}" srcId="{C6695605-037D-45CC-8023-D126779437E6}" destId="{55B75BFB-72F3-48A0-83F4-A92332B33A24}" srcOrd="0" destOrd="0" parTransId="{4A565FF8-5C3B-4E1B-BF80-C34CAFB4B57D}" sibTransId="{108C604E-94FD-4777-8120-F3FF7978F87F}"/>
    <dgm:cxn modelId="{F7BBE23C-E812-491D-8475-8F6924C879B4}" srcId="{C6695605-037D-45CC-8023-D126779437E6}" destId="{E4F3A260-6B48-4B83-A115-6D72B0678CA1}" srcOrd="2" destOrd="0" parTransId="{BCCCB8D7-B3CC-4897-936E-D35DE20DBA3E}" sibTransId="{C1E679F2-BD60-4F3F-9501-6ECDE4BA5334}"/>
    <dgm:cxn modelId="{917C74FE-C2C6-4171-B8D1-344B4372286D}" type="presOf" srcId="{FB776BF4-E0B3-4AA5-A558-22746D4FDAE1}" destId="{F2189FBE-6971-4E09-9CDE-95E3DC28CA19}" srcOrd="0" destOrd="0" presId="urn:microsoft.com/office/officeart/2005/8/layout/vList2"/>
    <dgm:cxn modelId="{A34FEBB4-D2BA-4A5E-A69B-584B7F621129}" type="presOf" srcId="{6956CE5C-6775-4463-BDF4-825C4FD9CA38}" destId="{F2189FBE-6971-4E09-9CDE-95E3DC28CA19}" srcOrd="0" destOrd="1" presId="urn:microsoft.com/office/officeart/2005/8/layout/vList2"/>
    <dgm:cxn modelId="{EF812452-2E7A-4E6F-A315-2E93234C81FE}" srcId="{55B75BFB-72F3-48A0-83F4-A92332B33A24}" destId="{E8EDEFA8-1496-4901-B521-B2EC98F95F92}" srcOrd="2" destOrd="0" parTransId="{28AE588E-092D-4DDD-AA71-AD24AED06D2B}" sibTransId="{8BD89E68-9021-421F-AA78-AE2B7F084891}"/>
    <dgm:cxn modelId="{CA3309E1-7A18-47E9-8A0D-6A19DF0EE72A}" type="presOf" srcId="{639D482A-5B75-42CD-871F-919611BEDFB4}" destId="{E3498071-8859-4B8D-B935-444B6A3A1201}" srcOrd="0" destOrd="0" presId="urn:microsoft.com/office/officeart/2005/8/layout/vList2"/>
    <dgm:cxn modelId="{4E1122D1-DA62-4845-92EF-082BF1571E8F}" srcId="{E4F3A260-6B48-4B83-A115-6D72B0678CA1}" destId="{3618455B-5DC7-4492-A4CF-8AE863E3B37E}" srcOrd="1" destOrd="0" parTransId="{307FFE6C-2571-4C80-8B2B-531E82E4B90A}" sibTransId="{6C6383E1-7740-4D94-80CC-B7D41539B680}"/>
    <dgm:cxn modelId="{0B118ECA-2E0B-41D3-9D35-CD5D54D05FC7}" type="presOf" srcId="{E8EDEFA8-1496-4901-B521-B2EC98F95F92}" destId="{F2189FBE-6971-4E09-9CDE-95E3DC28CA19}" srcOrd="0" destOrd="2" presId="urn:microsoft.com/office/officeart/2005/8/layout/vList2"/>
    <dgm:cxn modelId="{35C4CD94-7ECC-4E6B-9865-7DEF5A8F5562}" srcId="{55B75BFB-72F3-48A0-83F4-A92332B33A24}" destId="{FB776BF4-E0B3-4AA5-A558-22746D4FDAE1}" srcOrd="0" destOrd="0" parTransId="{9596DCD7-EB25-427A-9043-B4CE1C179544}" sibTransId="{B58DE7E0-ACA3-4F3A-9C34-28DC558BBA89}"/>
    <dgm:cxn modelId="{F844C99C-9560-4347-9FEB-37029FE130A3}" srcId="{3A7E25E3-9E32-43F8-B3F8-A616A2E7C625}" destId="{5276B355-2CE2-408E-8E16-A6A9A1DA4AB7}" srcOrd="0" destOrd="0" parTransId="{E22D03D2-6561-4112-8DC9-FFC5C3FA7334}" sibTransId="{C10C4232-95BE-49CF-9732-CB46A6EEFDDD}"/>
    <dgm:cxn modelId="{64394B5B-4404-4403-BE5C-E0E67D409440}" type="presOf" srcId="{3618455B-5DC7-4492-A4CF-8AE863E3B37E}" destId="{E3498071-8859-4B8D-B935-444B6A3A1201}" srcOrd="0" destOrd="1" presId="urn:microsoft.com/office/officeart/2005/8/layout/vList2"/>
    <dgm:cxn modelId="{3CC1925C-0CD3-4125-8A7D-F95935B69AF2}" type="presOf" srcId="{C6695605-037D-45CC-8023-D126779437E6}" destId="{129A7EDF-9191-4508-950A-0CC58CBA9C95}" srcOrd="0" destOrd="0" presId="urn:microsoft.com/office/officeart/2005/8/layout/vList2"/>
    <dgm:cxn modelId="{7FF3DA7C-1716-4A47-8C57-8C92F52ACA7B}" type="presOf" srcId="{67995085-4B8D-4EBC-A8AC-95F887D98E61}" destId="{F2189FBE-6971-4E09-9CDE-95E3DC28CA19}" srcOrd="0" destOrd="3" presId="urn:microsoft.com/office/officeart/2005/8/layout/vList2"/>
    <dgm:cxn modelId="{159FA55F-DF18-4D80-9869-794103B7BDD7}" srcId="{C6695605-037D-45CC-8023-D126779437E6}" destId="{3A7E25E3-9E32-43F8-B3F8-A616A2E7C625}" srcOrd="1" destOrd="0" parTransId="{91E40D5B-6073-4474-81D3-23919B969E60}" sibTransId="{E9813F6D-30C8-4862-9B8E-EC31294C651B}"/>
    <dgm:cxn modelId="{26C7F60D-AED5-4411-82B6-6C0CDA038A60}" srcId="{E4F3A260-6B48-4B83-A115-6D72B0678CA1}" destId="{639D482A-5B75-42CD-871F-919611BEDFB4}" srcOrd="0" destOrd="0" parTransId="{5EBE523F-4CA4-4F88-A073-3EE73C48190B}" sibTransId="{C2EB5CD0-B4CF-4C0C-BDF1-9DD29E65000D}"/>
    <dgm:cxn modelId="{F966E371-18A5-47CA-A372-273D193A37CA}" type="presParOf" srcId="{129A7EDF-9191-4508-950A-0CC58CBA9C95}" destId="{2CF52F25-3B33-45CE-A50E-1833178754D0}" srcOrd="0" destOrd="0" presId="urn:microsoft.com/office/officeart/2005/8/layout/vList2"/>
    <dgm:cxn modelId="{404320DA-1C86-444B-AC54-C00F3CE32249}" type="presParOf" srcId="{129A7EDF-9191-4508-950A-0CC58CBA9C95}" destId="{F2189FBE-6971-4E09-9CDE-95E3DC28CA19}" srcOrd="1" destOrd="0" presId="urn:microsoft.com/office/officeart/2005/8/layout/vList2"/>
    <dgm:cxn modelId="{2F3301AE-97F4-437D-ADCD-E94B51D87C67}" type="presParOf" srcId="{129A7EDF-9191-4508-950A-0CC58CBA9C95}" destId="{87AECF97-386E-4B25-9865-AA164BC1E7CC}" srcOrd="2" destOrd="0" presId="urn:microsoft.com/office/officeart/2005/8/layout/vList2"/>
    <dgm:cxn modelId="{EAA1498A-7203-472E-8582-46623A65C6A2}" type="presParOf" srcId="{129A7EDF-9191-4508-950A-0CC58CBA9C95}" destId="{08C93B81-3350-41DE-86FD-440B8F97CEFC}" srcOrd="3" destOrd="0" presId="urn:microsoft.com/office/officeart/2005/8/layout/vList2"/>
    <dgm:cxn modelId="{7C5A9FA7-9113-4523-B503-216B8DDC6C24}" type="presParOf" srcId="{129A7EDF-9191-4508-950A-0CC58CBA9C95}" destId="{7CE3F171-9FFF-4487-98B3-23A459C11DEF}" srcOrd="4" destOrd="0" presId="urn:microsoft.com/office/officeart/2005/8/layout/vList2"/>
    <dgm:cxn modelId="{2D6B4A63-E6C5-4613-B645-6370EB4C4AF0}" type="presParOf" srcId="{129A7EDF-9191-4508-950A-0CC58CBA9C95}" destId="{E3498071-8859-4B8D-B935-444B6A3A1201}" srcOrd="5"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DC51ACF8-4CF5-4EC4-942C-9832F5F1B19D}" type="doc">
      <dgm:prSet loTypeId="urn:microsoft.com/office/officeart/2005/8/layout/process4" loCatId="process" qsTypeId="urn:microsoft.com/office/officeart/2005/8/quickstyle/simple1#19" qsCatId="simple" csTypeId="urn:microsoft.com/office/officeart/2005/8/colors/accent1_2#12" csCatId="accent1" phldr="1"/>
      <dgm:spPr/>
      <dgm:t>
        <a:bodyPr/>
        <a:lstStyle/>
        <a:p>
          <a:endParaRPr lang="en-GB"/>
        </a:p>
      </dgm:t>
    </dgm:pt>
    <dgm:pt modelId="{496DFD4E-DB7D-470A-8733-C3CE79CC2F34}">
      <dgm:prSet phldrT="[Text]"/>
      <dgm:spPr/>
      <dgm:t>
        <a:bodyPr/>
        <a:lstStyle/>
        <a:p>
          <a:r>
            <a:rPr lang="fr-CH" dirty="0" err="1" smtClean="0"/>
            <a:t>Since</a:t>
          </a:r>
          <a:r>
            <a:rPr lang="fr-CH" dirty="0" smtClean="0"/>
            <a:t> </a:t>
          </a:r>
          <a:r>
            <a:rPr lang="fr-CH" dirty="0" err="1" smtClean="0"/>
            <a:t>sexual</a:t>
          </a:r>
          <a:r>
            <a:rPr lang="fr-CH" dirty="0" smtClean="0"/>
            <a:t> violence… </a:t>
          </a:r>
          <a:endParaRPr lang="en-GB" dirty="0"/>
        </a:p>
      </dgm:t>
    </dgm:pt>
    <dgm:pt modelId="{91103B86-8A6E-4992-859D-14D1E4BDEDD9}" type="parTrans" cxnId="{DCDCD35D-2AB9-4A47-A73D-098CFB09AE69}">
      <dgm:prSet/>
      <dgm:spPr/>
      <dgm:t>
        <a:bodyPr/>
        <a:lstStyle/>
        <a:p>
          <a:endParaRPr lang="en-GB"/>
        </a:p>
      </dgm:t>
    </dgm:pt>
    <dgm:pt modelId="{41EC94C4-5DB3-41B5-AE94-4D3C0AB2AE40}" type="sibTrans" cxnId="{DCDCD35D-2AB9-4A47-A73D-098CFB09AE69}">
      <dgm:prSet/>
      <dgm:spPr/>
      <dgm:t>
        <a:bodyPr/>
        <a:lstStyle/>
        <a:p>
          <a:endParaRPr lang="en-GB"/>
        </a:p>
      </dgm:t>
    </dgm:pt>
    <dgm:pt modelId="{06819FF8-6666-404F-AE4E-8124D2586DAB}">
      <dgm:prSet phldrT="[Text]"/>
      <dgm:spPr/>
      <dgm:t>
        <a:bodyPr/>
        <a:lstStyle/>
        <a:p>
          <a:r>
            <a:rPr lang="fr-CH" dirty="0" smtClean="0"/>
            <a:t>…is invisible and hard to </a:t>
          </a:r>
          <a:r>
            <a:rPr lang="fr-CH" dirty="0" err="1" smtClean="0"/>
            <a:t>detect</a:t>
          </a:r>
          <a:r>
            <a:rPr lang="fr-CH" dirty="0" smtClean="0"/>
            <a:t> </a:t>
          </a:r>
          <a:r>
            <a:rPr lang="fr-CH" dirty="0" err="1" smtClean="0"/>
            <a:t>without</a:t>
          </a:r>
          <a:r>
            <a:rPr lang="fr-CH" dirty="0" smtClean="0"/>
            <a:t> </a:t>
          </a:r>
          <a:r>
            <a:rPr lang="fr-CH" dirty="0" err="1" smtClean="0"/>
            <a:t>victims</a:t>
          </a:r>
          <a:r>
            <a:rPr lang="fr-CH" dirty="0" smtClean="0"/>
            <a:t> </a:t>
          </a:r>
          <a:r>
            <a:rPr lang="fr-CH" dirty="0" err="1" smtClean="0"/>
            <a:t>coming</a:t>
          </a:r>
          <a:r>
            <a:rPr lang="fr-CH" dirty="0" smtClean="0"/>
            <a:t> </a:t>
          </a:r>
          <a:r>
            <a:rPr lang="fr-CH" dirty="0" err="1" smtClean="0"/>
            <a:t>forward</a:t>
          </a:r>
          <a:endParaRPr lang="en-GB" dirty="0"/>
        </a:p>
      </dgm:t>
    </dgm:pt>
    <dgm:pt modelId="{F33F8295-C2D9-43E6-94C5-457E76DED26A}" type="parTrans" cxnId="{5A9242B9-2964-43B1-AE77-F83BB92F85C4}">
      <dgm:prSet/>
      <dgm:spPr/>
      <dgm:t>
        <a:bodyPr/>
        <a:lstStyle/>
        <a:p>
          <a:endParaRPr lang="en-GB"/>
        </a:p>
      </dgm:t>
    </dgm:pt>
    <dgm:pt modelId="{85D603A8-FF7C-4E26-8292-9049BDD0C754}" type="sibTrans" cxnId="{5A9242B9-2964-43B1-AE77-F83BB92F85C4}">
      <dgm:prSet/>
      <dgm:spPr/>
      <dgm:t>
        <a:bodyPr/>
        <a:lstStyle/>
        <a:p>
          <a:endParaRPr lang="en-GB"/>
        </a:p>
      </dgm:t>
    </dgm:pt>
    <dgm:pt modelId="{8B4FEB59-FCA7-494B-9BC9-B6E714C9BFD0}">
      <dgm:prSet phldrT="[Text]"/>
      <dgm:spPr/>
      <dgm:t>
        <a:bodyPr/>
        <a:lstStyle/>
        <a:p>
          <a:r>
            <a:rPr lang="fr-CH" dirty="0" smtClean="0"/>
            <a:t>…causes a feeling of </a:t>
          </a:r>
          <a:r>
            <a:rPr lang="fr-CH" dirty="0" err="1" smtClean="0"/>
            <a:t>shame</a:t>
          </a:r>
          <a:r>
            <a:rPr lang="fr-CH" dirty="0" smtClean="0"/>
            <a:t> and </a:t>
          </a:r>
          <a:r>
            <a:rPr lang="fr-CH" dirty="0" err="1" smtClean="0"/>
            <a:t>guilt</a:t>
          </a:r>
          <a:r>
            <a:rPr lang="fr-CH" dirty="0" smtClean="0"/>
            <a:t> </a:t>
          </a:r>
          <a:r>
            <a:rPr lang="fr-CH" dirty="0" err="1" smtClean="0"/>
            <a:t>which</a:t>
          </a:r>
          <a:r>
            <a:rPr lang="fr-CH" dirty="0" smtClean="0"/>
            <a:t> </a:t>
          </a:r>
          <a:r>
            <a:rPr lang="fr-CH" dirty="0" err="1" smtClean="0"/>
            <a:t>prevents</a:t>
          </a:r>
          <a:r>
            <a:rPr lang="fr-CH" dirty="0" smtClean="0"/>
            <a:t> the </a:t>
          </a:r>
          <a:r>
            <a:rPr lang="fr-CH" dirty="0" err="1" smtClean="0"/>
            <a:t>victims</a:t>
          </a:r>
          <a:r>
            <a:rPr lang="fr-CH" dirty="0" smtClean="0"/>
            <a:t> </a:t>
          </a:r>
          <a:r>
            <a:rPr lang="fr-CH" dirty="0" err="1" smtClean="0"/>
            <a:t>from</a:t>
          </a:r>
          <a:r>
            <a:rPr lang="fr-CH" dirty="0" smtClean="0"/>
            <a:t> </a:t>
          </a:r>
          <a:r>
            <a:rPr lang="fr-CH" dirty="0" err="1" smtClean="0"/>
            <a:t>coming</a:t>
          </a:r>
          <a:r>
            <a:rPr lang="fr-CH" dirty="0" smtClean="0"/>
            <a:t> </a:t>
          </a:r>
          <a:r>
            <a:rPr lang="fr-CH" dirty="0" err="1" smtClean="0"/>
            <a:t>forward</a:t>
          </a:r>
          <a:endParaRPr lang="en-GB" dirty="0"/>
        </a:p>
      </dgm:t>
    </dgm:pt>
    <dgm:pt modelId="{006D3694-F8FB-4C0E-AFF3-B6667FF42C05}" type="parTrans" cxnId="{83344727-D4F3-48A6-9BDC-1936DB24686D}">
      <dgm:prSet/>
      <dgm:spPr/>
      <dgm:t>
        <a:bodyPr/>
        <a:lstStyle/>
        <a:p>
          <a:endParaRPr lang="en-GB"/>
        </a:p>
      </dgm:t>
    </dgm:pt>
    <dgm:pt modelId="{E5548FF1-1161-4EDC-8E87-E2AC00947948}" type="sibTrans" cxnId="{83344727-D4F3-48A6-9BDC-1936DB24686D}">
      <dgm:prSet/>
      <dgm:spPr/>
      <dgm:t>
        <a:bodyPr/>
        <a:lstStyle/>
        <a:p>
          <a:endParaRPr lang="en-GB"/>
        </a:p>
      </dgm:t>
    </dgm:pt>
    <dgm:pt modelId="{07C70D34-1AFA-42A1-8B19-DFB7DE81C5CB}">
      <dgm:prSet phldrT="[Text]"/>
      <dgm:spPr/>
      <dgm:t>
        <a:bodyPr/>
        <a:lstStyle/>
        <a:p>
          <a:r>
            <a:rPr lang="fr-CH" dirty="0" err="1" smtClean="0"/>
            <a:t>What</a:t>
          </a:r>
          <a:r>
            <a:rPr lang="fr-CH" dirty="0" smtClean="0"/>
            <a:t> is the </a:t>
          </a:r>
          <a:r>
            <a:rPr lang="fr-CH" dirty="0" err="1" smtClean="0"/>
            <a:t>most</a:t>
          </a:r>
          <a:r>
            <a:rPr lang="fr-CH" dirty="0" smtClean="0"/>
            <a:t> </a:t>
          </a:r>
          <a:r>
            <a:rPr lang="fr-CH" dirty="0" err="1" smtClean="0"/>
            <a:t>appropriate</a:t>
          </a:r>
          <a:r>
            <a:rPr lang="fr-CH" dirty="0" smtClean="0"/>
            <a:t> </a:t>
          </a:r>
          <a:r>
            <a:rPr lang="fr-CH" dirty="0" err="1" smtClean="0"/>
            <a:t>approach</a:t>
          </a:r>
          <a:r>
            <a:rPr lang="fr-CH" dirty="0" smtClean="0"/>
            <a:t> for </a:t>
          </a:r>
          <a:r>
            <a:rPr lang="fr-CH" dirty="0" err="1" smtClean="0"/>
            <a:t>humanitarian</a:t>
          </a:r>
          <a:r>
            <a:rPr lang="fr-CH" dirty="0" smtClean="0"/>
            <a:t> </a:t>
          </a:r>
          <a:r>
            <a:rPr lang="fr-CH" dirty="0" err="1" smtClean="0"/>
            <a:t>workers</a:t>
          </a:r>
          <a:r>
            <a:rPr lang="fr-CH" dirty="0" smtClean="0"/>
            <a:t> and </a:t>
          </a:r>
          <a:r>
            <a:rPr lang="fr-CH" dirty="0" err="1" smtClean="0"/>
            <a:t>medical</a:t>
          </a:r>
          <a:r>
            <a:rPr lang="fr-CH" dirty="0" smtClean="0"/>
            <a:t> </a:t>
          </a:r>
          <a:r>
            <a:rPr lang="fr-CH" dirty="0" err="1" smtClean="0"/>
            <a:t>personal</a:t>
          </a:r>
          <a:r>
            <a:rPr lang="fr-CH" dirty="0" smtClean="0"/>
            <a:t> to </a:t>
          </a:r>
          <a:r>
            <a:rPr lang="fr-CH" dirty="0" err="1" smtClean="0"/>
            <a:t>identify</a:t>
          </a:r>
          <a:r>
            <a:rPr lang="fr-CH" dirty="0" smtClean="0"/>
            <a:t> </a:t>
          </a:r>
          <a:r>
            <a:rPr lang="fr-CH" dirty="0" err="1" smtClean="0"/>
            <a:t>victims</a:t>
          </a:r>
          <a:r>
            <a:rPr lang="fr-CH" dirty="0" smtClean="0"/>
            <a:t> in </a:t>
          </a:r>
          <a:r>
            <a:rPr lang="fr-CH" dirty="0" err="1" smtClean="0"/>
            <a:t>order</a:t>
          </a:r>
          <a:r>
            <a:rPr lang="fr-CH" dirty="0" smtClean="0"/>
            <a:t> to </a:t>
          </a:r>
          <a:r>
            <a:rPr lang="fr-CH" dirty="0" err="1" smtClean="0"/>
            <a:t>provide</a:t>
          </a:r>
          <a:r>
            <a:rPr lang="fr-CH" dirty="0" smtClean="0"/>
            <a:t> </a:t>
          </a:r>
          <a:r>
            <a:rPr lang="fr-CH" dirty="0" err="1" smtClean="0"/>
            <a:t>them</a:t>
          </a:r>
          <a:r>
            <a:rPr lang="fr-CH" dirty="0" smtClean="0"/>
            <a:t> </a:t>
          </a:r>
          <a:r>
            <a:rPr lang="fr-CH" dirty="0" err="1" smtClean="0"/>
            <a:t>with</a:t>
          </a:r>
          <a:r>
            <a:rPr lang="fr-CH" dirty="0" smtClean="0"/>
            <a:t> the </a:t>
          </a:r>
          <a:r>
            <a:rPr lang="fr-CH" dirty="0" err="1" smtClean="0"/>
            <a:t>appropriate</a:t>
          </a:r>
          <a:r>
            <a:rPr lang="fr-CH" dirty="0" smtClean="0"/>
            <a:t> care?</a:t>
          </a:r>
          <a:endParaRPr lang="en-GB" dirty="0"/>
        </a:p>
      </dgm:t>
    </dgm:pt>
    <dgm:pt modelId="{7501F75F-DC67-4D7B-903B-DCB9457E54ED}" type="parTrans" cxnId="{BEEBB7C5-259A-4895-885D-282C0A927328}">
      <dgm:prSet/>
      <dgm:spPr/>
      <dgm:t>
        <a:bodyPr/>
        <a:lstStyle/>
        <a:p>
          <a:endParaRPr lang="en-GB"/>
        </a:p>
      </dgm:t>
    </dgm:pt>
    <dgm:pt modelId="{D23B3B59-72E4-460D-9981-40987A3B6AEB}" type="sibTrans" cxnId="{BEEBB7C5-259A-4895-885D-282C0A927328}">
      <dgm:prSet/>
      <dgm:spPr/>
      <dgm:t>
        <a:bodyPr/>
        <a:lstStyle/>
        <a:p>
          <a:endParaRPr lang="en-GB"/>
        </a:p>
      </dgm:t>
    </dgm:pt>
    <dgm:pt modelId="{DBF9A54C-3048-4BF8-8D45-6ACA2F87A3D5}">
      <dgm:prSet phldrT="[Text]"/>
      <dgm:spPr/>
      <dgm:t>
        <a:bodyPr/>
        <a:lstStyle/>
        <a:p>
          <a:r>
            <a:rPr lang="fr-CH" dirty="0" smtClean="0"/>
            <a:t>…is not </a:t>
          </a:r>
          <a:r>
            <a:rPr lang="fr-CH" dirty="0" err="1" smtClean="0"/>
            <a:t>necessarily</a:t>
          </a:r>
          <a:r>
            <a:rPr lang="fr-CH" dirty="0" smtClean="0"/>
            <a:t> a </a:t>
          </a:r>
          <a:r>
            <a:rPr lang="fr-CH" dirty="0" err="1" smtClean="0"/>
            <a:t>topic</a:t>
          </a:r>
          <a:r>
            <a:rPr lang="fr-CH" dirty="0" smtClean="0"/>
            <a:t> </a:t>
          </a:r>
          <a:r>
            <a:rPr lang="fr-CH" dirty="0" err="1" smtClean="0"/>
            <a:t>with</a:t>
          </a:r>
          <a:r>
            <a:rPr lang="fr-CH" dirty="0" smtClean="0"/>
            <a:t> </a:t>
          </a:r>
          <a:r>
            <a:rPr lang="fr-CH" dirty="0" err="1" smtClean="0"/>
            <a:t>which</a:t>
          </a:r>
          <a:r>
            <a:rPr lang="fr-CH" dirty="0" smtClean="0"/>
            <a:t> </a:t>
          </a:r>
          <a:r>
            <a:rPr lang="fr-CH" dirty="0" err="1" smtClean="0"/>
            <a:t>communities</a:t>
          </a:r>
          <a:r>
            <a:rPr lang="fr-CH" dirty="0" smtClean="0"/>
            <a:t> are </a:t>
          </a:r>
          <a:r>
            <a:rPr lang="fr-CH" dirty="0" err="1" smtClean="0"/>
            <a:t>comfortable</a:t>
          </a:r>
          <a:endParaRPr lang="en-GB" dirty="0"/>
        </a:p>
      </dgm:t>
    </dgm:pt>
    <dgm:pt modelId="{DD57679A-ED5D-4E46-821D-B08362D34046}" type="parTrans" cxnId="{4BA73670-EBEB-4317-971B-53E5134611B4}">
      <dgm:prSet/>
      <dgm:spPr/>
      <dgm:t>
        <a:bodyPr/>
        <a:lstStyle/>
        <a:p>
          <a:endParaRPr lang="en-GB"/>
        </a:p>
      </dgm:t>
    </dgm:pt>
    <dgm:pt modelId="{6E5D77EB-CFCE-43C0-A5A0-1D099F6A8D3E}" type="sibTrans" cxnId="{4BA73670-EBEB-4317-971B-53E5134611B4}">
      <dgm:prSet/>
      <dgm:spPr/>
      <dgm:t>
        <a:bodyPr/>
        <a:lstStyle/>
        <a:p>
          <a:endParaRPr lang="en-GB"/>
        </a:p>
      </dgm:t>
    </dgm:pt>
    <dgm:pt modelId="{C563DF00-BC5C-407F-8428-76F80C68DD51}" type="pres">
      <dgm:prSet presAssocID="{DC51ACF8-4CF5-4EC4-942C-9832F5F1B19D}" presName="Name0" presStyleCnt="0">
        <dgm:presLayoutVars>
          <dgm:dir/>
          <dgm:animLvl val="lvl"/>
          <dgm:resizeHandles val="exact"/>
        </dgm:presLayoutVars>
      </dgm:prSet>
      <dgm:spPr/>
      <dgm:t>
        <a:bodyPr/>
        <a:lstStyle/>
        <a:p>
          <a:endParaRPr lang="en-GB"/>
        </a:p>
      </dgm:t>
    </dgm:pt>
    <dgm:pt modelId="{0568D1B3-53CD-4A04-8F50-7E987C0F7E34}" type="pres">
      <dgm:prSet presAssocID="{07C70D34-1AFA-42A1-8B19-DFB7DE81C5CB}" presName="boxAndChildren" presStyleCnt="0"/>
      <dgm:spPr/>
    </dgm:pt>
    <dgm:pt modelId="{9F406BED-E7CB-4317-B849-4F18CBAA329F}" type="pres">
      <dgm:prSet presAssocID="{07C70D34-1AFA-42A1-8B19-DFB7DE81C5CB}" presName="parentTextBox" presStyleLbl="node1" presStyleIdx="0" presStyleCnt="2"/>
      <dgm:spPr/>
      <dgm:t>
        <a:bodyPr/>
        <a:lstStyle/>
        <a:p>
          <a:endParaRPr lang="en-GB"/>
        </a:p>
      </dgm:t>
    </dgm:pt>
    <dgm:pt modelId="{A1EDAA6A-D7E5-4B70-9D8B-A10C23AF56D5}" type="pres">
      <dgm:prSet presAssocID="{41EC94C4-5DB3-41B5-AE94-4D3C0AB2AE40}" presName="sp" presStyleCnt="0"/>
      <dgm:spPr/>
    </dgm:pt>
    <dgm:pt modelId="{EA460DF9-2A82-4091-A651-56A58B6E7746}" type="pres">
      <dgm:prSet presAssocID="{496DFD4E-DB7D-470A-8733-C3CE79CC2F34}" presName="arrowAndChildren" presStyleCnt="0"/>
      <dgm:spPr/>
    </dgm:pt>
    <dgm:pt modelId="{98B6AB98-A5AB-42D2-A69E-56FCED6AB731}" type="pres">
      <dgm:prSet presAssocID="{496DFD4E-DB7D-470A-8733-C3CE79CC2F34}" presName="parentTextArrow" presStyleLbl="node1" presStyleIdx="0" presStyleCnt="2"/>
      <dgm:spPr/>
      <dgm:t>
        <a:bodyPr/>
        <a:lstStyle/>
        <a:p>
          <a:endParaRPr lang="en-GB"/>
        </a:p>
      </dgm:t>
    </dgm:pt>
    <dgm:pt modelId="{F3D38603-74E4-48A2-9301-306A88B14987}" type="pres">
      <dgm:prSet presAssocID="{496DFD4E-DB7D-470A-8733-C3CE79CC2F34}" presName="arrow" presStyleLbl="node1" presStyleIdx="1" presStyleCnt="2" custLinFactNeighborX="-262" custLinFactNeighborY="564"/>
      <dgm:spPr/>
      <dgm:t>
        <a:bodyPr/>
        <a:lstStyle/>
        <a:p>
          <a:endParaRPr lang="en-GB"/>
        </a:p>
      </dgm:t>
    </dgm:pt>
    <dgm:pt modelId="{8EC3EC83-CF05-4E0A-BE87-0994B19605BF}" type="pres">
      <dgm:prSet presAssocID="{496DFD4E-DB7D-470A-8733-C3CE79CC2F34}" presName="descendantArrow" presStyleCnt="0"/>
      <dgm:spPr/>
    </dgm:pt>
    <dgm:pt modelId="{75379B4A-A127-4937-BE25-BF99A8D83F16}" type="pres">
      <dgm:prSet presAssocID="{06819FF8-6666-404F-AE4E-8124D2586DAB}" presName="childTextArrow" presStyleLbl="fgAccFollowNode1" presStyleIdx="0" presStyleCnt="3">
        <dgm:presLayoutVars>
          <dgm:bulletEnabled val="1"/>
        </dgm:presLayoutVars>
      </dgm:prSet>
      <dgm:spPr/>
      <dgm:t>
        <a:bodyPr/>
        <a:lstStyle/>
        <a:p>
          <a:endParaRPr lang="en-GB"/>
        </a:p>
      </dgm:t>
    </dgm:pt>
    <dgm:pt modelId="{6DF52659-72CA-4F6C-8F40-777993305F37}" type="pres">
      <dgm:prSet presAssocID="{8B4FEB59-FCA7-494B-9BC9-B6E714C9BFD0}" presName="childTextArrow" presStyleLbl="fgAccFollowNode1" presStyleIdx="1" presStyleCnt="3">
        <dgm:presLayoutVars>
          <dgm:bulletEnabled val="1"/>
        </dgm:presLayoutVars>
      </dgm:prSet>
      <dgm:spPr/>
      <dgm:t>
        <a:bodyPr/>
        <a:lstStyle/>
        <a:p>
          <a:endParaRPr lang="en-GB"/>
        </a:p>
      </dgm:t>
    </dgm:pt>
    <dgm:pt modelId="{FDA7FEC9-818B-4F2D-8502-8FE0E7FEEA71}" type="pres">
      <dgm:prSet presAssocID="{DBF9A54C-3048-4BF8-8D45-6ACA2F87A3D5}" presName="childTextArrow" presStyleLbl="fgAccFollowNode1" presStyleIdx="2" presStyleCnt="3">
        <dgm:presLayoutVars>
          <dgm:bulletEnabled val="1"/>
        </dgm:presLayoutVars>
      </dgm:prSet>
      <dgm:spPr/>
      <dgm:t>
        <a:bodyPr/>
        <a:lstStyle/>
        <a:p>
          <a:endParaRPr lang="en-GB"/>
        </a:p>
      </dgm:t>
    </dgm:pt>
  </dgm:ptLst>
  <dgm:cxnLst>
    <dgm:cxn modelId="{F756F490-753B-4F74-8157-FA7FF3F548AF}" type="presOf" srcId="{DC51ACF8-4CF5-4EC4-942C-9832F5F1B19D}" destId="{C563DF00-BC5C-407F-8428-76F80C68DD51}" srcOrd="0" destOrd="0" presId="urn:microsoft.com/office/officeart/2005/8/layout/process4"/>
    <dgm:cxn modelId="{83344727-D4F3-48A6-9BDC-1936DB24686D}" srcId="{496DFD4E-DB7D-470A-8733-C3CE79CC2F34}" destId="{8B4FEB59-FCA7-494B-9BC9-B6E714C9BFD0}" srcOrd="1" destOrd="0" parTransId="{006D3694-F8FB-4C0E-AFF3-B6667FF42C05}" sibTransId="{E5548FF1-1161-4EDC-8E87-E2AC00947948}"/>
    <dgm:cxn modelId="{5A9242B9-2964-43B1-AE77-F83BB92F85C4}" srcId="{496DFD4E-DB7D-470A-8733-C3CE79CC2F34}" destId="{06819FF8-6666-404F-AE4E-8124D2586DAB}" srcOrd="0" destOrd="0" parTransId="{F33F8295-C2D9-43E6-94C5-457E76DED26A}" sibTransId="{85D603A8-FF7C-4E26-8292-9049BDD0C754}"/>
    <dgm:cxn modelId="{CF675208-F499-49DB-9848-9FEA721E6891}" type="presOf" srcId="{DBF9A54C-3048-4BF8-8D45-6ACA2F87A3D5}" destId="{FDA7FEC9-818B-4F2D-8502-8FE0E7FEEA71}" srcOrd="0" destOrd="0" presId="urn:microsoft.com/office/officeart/2005/8/layout/process4"/>
    <dgm:cxn modelId="{BEEBB7C5-259A-4895-885D-282C0A927328}" srcId="{DC51ACF8-4CF5-4EC4-942C-9832F5F1B19D}" destId="{07C70D34-1AFA-42A1-8B19-DFB7DE81C5CB}" srcOrd="1" destOrd="0" parTransId="{7501F75F-DC67-4D7B-903B-DCB9457E54ED}" sibTransId="{D23B3B59-72E4-460D-9981-40987A3B6AEB}"/>
    <dgm:cxn modelId="{8D5BAEC0-1763-428E-A183-7EFF310CE747}" type="presOf" srcId="{496DFD4E-DB7D-470A-8733-C3CE79CC2F34}" destId="{F3D38603-74E4-48A2-9301-306A88B14987}" srcOrd="1" destOrd="0" presId="urn:microsoft.com/office/officeart/2005/8/layout/process4"/>
    <dgm:cxn modelId="{E08398B3-BA9B-4330-9E27-7DED482808FD}" type="presOf" srcId="{8B4FEB59-FCA7-494B-9BC9-B6E714C9BFD0}" destId="{6DF52659-72CA-4F6C-8F40-777993305F37}" srcOrd="0" destOrd="0" presId="urn:microsoft.com/office/officeart/2005/8/layout/process4"/>
    <dgm:cxn modelId="{4BA73670-EBEB-4317-971B-53E5134611B4}" srcId="{496DFD4E-DB7D-470A-8733-C3CE79CC2F34}" destId="{DBF9A54C-3048-4BF8-8D45-6ACA2F87A3D5}" srcOrd="2" destOrd="0" parTransId="{DD57679A-ED5D-4E46-821D-B08362D34046}" sibTransId="{6E5D77EB-CFCE-43C0-A5A0-1D099F6A8D3E}"/>
    <dgm:cxn modelId="{26E6186D-EDB7-4744-AB1E-0C85EF5EF2C2}" type="presOf" srcId="{496DFD4E-DB7D-470A-8733-C3CE79CC2F34}" destId="{98B6AB98-A5AB-42D2-A69E-56FCED6AB731}" srcOrd="0" destOrd="0" presId="urn:microsoft.com/office/officeart/2005/8/layout/process4"/>
    <dgm:cxn modelId="{7E582B81-750A-4298-841D-A4C2643D726C}" type="presOf" srcId="{06819FF8-6666-404F-AE4E-8124D2586DAB}" destId="{75379B4A-A127-4937-BE25-BF99A8D83F16}" srcOrd="0" destOrd="0" presId="urn:microsoft.com/office/officeart/2005/8/layout/process4"/>
    <dgm:cxn modelId="{DCDCD35D-2AB9-4A47-A73D-098CFB09AE69}" srcId="{DC51ACF8-4CF5-4EC4-942C-9832F5F1B19D}" destId="{496DFD4E-DB7D-470A-8733-C3CE79CC2F34}" srcOrd="0" destOrd="0" parTransId="{91103B86-8A6E-4992-859D-14D1E4BDEDD9}" sibTransId="{41EC94C4-5DB3-41B5-AE94-4D3C0AB2AE40}"/>
    <dgm:cxn modelId="{195E549F-AC8A-4765-A50C-E1A8AC2DC859}" type="presOf" srcId="{07C70D34-1AFA-42A1-8B19-DFB7DE81C5CB}" destId="{9F406BED-E7CB-4317-B849-4F18CBAA329F}" srcOrd="0" destOrd="0" presId="urn:microsoft.com/office/officeart/2005/8/layout/process4"/>
    <dgm:cxn modelId="{5C99B906-8BF3-46F4-A16F-F8D59A1E4C25}" type="presParOf" srcId="{C563DF00-BC5C-407F-8428-76F80C68DD51}" destId="{0568D1B3-53CD-4A04-8F50-7E987C0F7E34}" srcOrd="0" destOrd="0" presId="urn:microsoft.com/office/officeart/2005/8/layout/process4"/>
    <dgm:cxn modelId="{CC84B997-3D49-4324-B6A7-B020FDFB9D58}" type="presParOf" srcId="{0568D1B3-53CD-4A04-8F50-7E987C0F7E34}" destId="{9F406BED-E7CB-4317-B849-4F18CBAA329F}" srcOrd="0" destOrd="0" presId="urn:microsoft.com/office/officeart/2005/8/layout/process4"/>
    <dgm:cxn modelId="{6CC5F5C7-F8FC-485C-8337-6D952FA2BC1B}" type="presParOf" srcId="{C563DF00-BC5C-407F-8428-76F80C68DD51}" destId="{A1EDAA6A-D7E5-4B70-9D8B-A10C23AF56D5}" srcOrd="1" destOrd="0" presId="urn:microsoft.com/office/officeart/2005/8/layout/process4"/>
    <dgm:cxn modelId="{1B3D9786-741F-4BAE-BB14-1334EA3CAB1E}" type="presParOf" srcId="{C563DF00-BC5C-407F-8428-76F80C68DD51}" destId="{EA460DF9-2A82-4091-A651-56A58B6E7746}" srcOrd="2" destOrd="0" presId="urn:microsoft.com/office/officeart/2005/8/layout/process4"/>
    <dgm:cxn modelId="{790062D7-1ECB-4C53-9710-10F743D75C4D}" type="presParOf" srcId="{EA460DF9-2A82-4091-A651-56A58B6E7746}" destId="{98B6AB98-A5AB-42D2-A69E-56FCED6AB731}" srcOrd="0" destOrd="0" presId="urn:microsoft.com/office/officeart/2005/8/layout/process4"/>
    <dgm:cxn modelId="{EE418ADA-3624-4110-BBE2-1C5C3BADA1CB}" type="presParOf" srcId="{EA460DF9-2A82-4091-A651-56A58B6E7746}" destId="{F3D38603-74E4-48A2-9301-306A88B14987}" srcOrd="1" destOrd="0" presId="urn:microsoft.com/office/officeart/2005/8/layout/process4"/>
    <dgm:cxn modelId="{7DDACC34-F253-44C7-9B74-5BD5397BB1EF}" type="presParOf" srcId="{EA460DF9-2A82-4091-A651-56A58B6E7746}" destId="{8EC3EC83-CF05-4E0A-BE87-0994B19605BF}" srcOrd="2" destOrd="0" presId="urn:microsoft.com/office/officeart/2005/8/layout/process4"/>
    <dgm:cxn modelId="{7F5759D6-7456-46FD-B2F9-C2BFE2938D93}" type="presParOf" srcId="{8EC3EC83-CF05-4E0A-BE87-0994B19605BF}" destId="{75379B4A-A127-4937-BE25-BF99A8D83F16}" srcOrd="0" destOrd="0" presId="urn:microsoft.com/office/officeart/2005/8/layout/process4"/>
    <dgm:cxn modelId="{2E65EEA0-EEC6-416B-BF76-154490F35FBC}" type="presParOf" srcId="{8EC3EC83-CF05-4E0A-BE87-0994B19605BF}" destId="{6DF52659-72CA-4F6C-8F40-777993305F37}" srcOrd="1" destOrd="0" presId="urn:microsoft.com/office/officeart/2005/8/layout/process4"/>
    <dgm:cxn modelId="{F0B685E7-6F0E-4193-A6BB-E7D68EF017A4}" type="presParOf" srcId="{8EC3EC83-CF05-4E0A-BE87-0994B19605BF}" destId="{FDA7FEC9-818B-4F2D-8502-8FE0E7FEEA71}" srcOrd="2"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3C4FEB92-8869-4CAE-B69B-FF6F687643D0}" type="doc">
      <dgm:prSet loTypeId="urn:microsoft.com/office/officeart/2005/8/layout/matrix3" loCatId="matrix" qsTypeId="urn:microsoft.com/office/officeart/2005/8/quickstyle/simple1#20" qsCatId="simple" csTypeId="urn:microsoft.com/office/officeart/2005/8/colors/accent2_4" csCatId="accent2" phldr="1"/>
      <dgm:spPr/>
      <dgm:t>
        <a:bodyPr/>
        <a:lstStyle/>
        <a:p>
          <a:endParaRPr lang="en-GB"/>
        </a:p>
      </dgm:t>
    </dgm:pt>
    <dgm:pt modelId="{9C973A5B-6E6F-4B22-B868-DC87E74A4C68}">
      <dgm:prSet/>
      <dgm:spPr/>
      <dgm:t>
        <a:bodyPr/>
        <a:lstStyle/>
        <a:p>
          <a:pPr rtl="0"/>
          <a:r>
            <a:rPr lang="fr-CH" b="1" dirty="0" smtClean="0"/>
            <a:t>Assistance</a:t>
          </a:r>
          <a:endParaRPr lang="en-GB" b="1" dirty="0"/>
        </a:p>
      </dgm:t>
    </dgm:pt>
    <dgm:pt modelId="{B1781EB9-8CE9-4D3B-93E2-52674AC90009}" type="parTrans" cxnId="{32147B20-2082-43E8-8076-B3210DE7E448}">
      <dgm:prSet/>
      <dgm:spPr/>
      <dgm:t>
        <a:bodyPr/>
        <a:lstStyle/>
        <a:p>
          <a:endParaRPr lang="en-GB"/>
        </a:p>
      </dgm:t>
    </dgm:pt>
    <dgm:pt modelId="{1C362398-CB0C-4A76-BCB2-1E5CD2653448}" type="sibTrans" cxnId="{32147B20-2082-43E8-8076-B3210DE7E448}">
      <dgm:prSet/>
      <dgm:spPr/>
      <dgm:t>
        <a:bodyPr/>
        <a:lstStyle/>
        <a:p>
          <a:endParaRPr lang="en-GB"/>
        </a:p>
      </dgm:t>
    </dgm:pt>
    <dgm:pt modelId="{4934ECE3-EB3F-4BED-AE5B-55801DEAEB17}">
      <dgm:prSet/>
      <dgm:spPr/>
      <dgm:t>
        <a:bodyPr/>
        <a:lstStyle/>
        <a:p>
          <a:pPr rtl="0"/>
          <a:r>
            <a:rPr lang="fr-CH" b="1" dirty="0" smtClean="0"/>
            <a:t>Protection</a:t>
          </a:r>
          <a:endParaRPr lang="en-GB" b="1" dirty="0"/>
        </a:p>
      </dgm:t>
    </dgm:pt>
    <dgm:pt modelId="{FE0563AC-967E-48BB-8728-54C417346DED}" type="parTrans" cxnId="{BB56AB6D-275D-4785-974C-625D4C5C48FD}">
      <dgm:prSet/>
      <dgm:spPr/>
      <dgm:t>
        <a:bodyPr/>
        <a:lstStyle/>
        <a:p>
          <a:endParaRPr lang="en-GB"/>
        </a:p>
      </dgm:t>
    </dgm:pt>
    <dgm:pt modelId="{323D6BBF-5F36-4BE2-AC41-20F35245E269}" type="sibTrans" cxnId="{BB56AB6D-275D-4785-974C-625D4C5C48FD}">
      <dgm:prSet/>
      <dgm:spPr/>
      <dgm:t>
        <a:bodyPr/>
        <a:lstStyle/>
        <a:p>
          <a:endParaRPr lang="en-GB"/>
        </a:p>
      </dgm:t>
    </dgm:pt>
    <dgm:pt modelId="{4FAF755E-FDFF-484C-9212-51218B36BCAD}">
      <dgm:prSet/>
      <dgm:spPr/>
      <dgm:t>
        <a:bodyPr/>
        <a:lstStyle/>
        <a:p>
          <a:pPr rtl="0"/>
          <a:r>
            <a:rPr lang="fr-CH" b="1" dirty="0" err="1" smtClean="0"/>
            <a:t>Prevention</a:t>
          </a:r>
          <a:endParaRPr lang="en-GB" b="1" dirty="0"/>
        </a:p>
      </dgm:t>
    </dgm:pt>
    <dgm:pt modelId="{0B4FAD3F-B983-4C15-8DCE-7B3BE65237E8}" type="parTrans" cxnId="{837931EA-A9E1-4CCD-B857-BC73FF3FF489}">
      <dgm:prSet/>
      <dgm:spPr/>
      <dgm:t>
        <a:bodyPr/>
        <a:lstStyle/>
        <a:p>
          <a:endParaRPr lang="en-GB"/>
        </a:p>
      </dgm:t>
    </dgm:pt>
    <dgm:pt modelId="{0E6E47A0-6B62-4769-85CB-5DC525E9FDC2}" type="sibTrans" cxnId="{837931EA-A9E1-4CCD-B857-BC73FF3FF489}">
      <dgm:prSet/>
      <dgm:spPr/>
      <dgm:t>
        <a:bodyPr/>
        <a:lstStyle/>
        <a:p>
          <a:endParaRPr lang="en-GB"/>
        </a:p>
      </dgm:t>
    </dgm:pt>
    <dgm:pt modelId="{ED5571B2-D74E-4B20-A04B-A3F83E56AEA9}">
      <dgm:prSet/>
      <dgm:spPr/>
      <dgm:t>
        <a:bodyPr/>
        <a:lstStyle/>
        <a:p>
          <a:pPr rtl="0"/>
          <a:r>
            <a:rPr lang="fr-CH" b="1" dirty="0" err="1" smtClean="0"/>
            <a:t>Partnering</a:t>
          </a:r>
          <a:endParaRPr lang="en-GB" b="1" dirty="0"/>
        </a:p>
      </dgm:t>
    </dgm:pt>
    <dgm:pt modelId="{898A76B3-3C28-4BE8-8A7E-2B62B610569A}" type="parTrans" cxnId="{9E39C384-BB97-4EF8-B70E-0969C42EB878}">
      <dgm:prSet/>
      <dgm:spPr/>
      <dgm:t>
        <a:bodyPr/>
        <a:lstStyle/>
        <a:p>
          <a:endParaRPr lang="en-GB"/>
        </a:p>
      </dgm:t>
    </dgm:pt>
    <dgm:pt modelId="{E1FEC238-9AF9-4DDE-AFD2-880FC929E35B}" type="sibTrans" cxnId="{9E39C384-BB97-4EF8-B70E-0969C42EB878}">
      <dgm:prSet/>
      <dgm:spPr/>
      <dgm:t>
        <a:bodyPr/>
        <a:lstStyle/>
        <a:p>
          <a:endParaRPr lang="en-GB"/>
        </a:p>
      </dgm:t>
    </dgm:pt>
    <dgm:pt modelId="{D9B4B6F7-B868-475E-B02A-2E3BC2D71A1C}" type="pres">
      <dgm:prSet presAssocID="{3C4FEB92-8869-4CAE-B69B-FF6F687643D0}" presName="matrix" presStyleCnt="0">
        <dgm:presLayoutVars>
          <dgm:chMax val="1"/>
          <dgm:dir/>
          <dgm:resizeHandles val="exact"/>
        </dgm:presLayoutVars>
      </dgm:prSet>
      <dgm:spPr/>
      <dgm:t>
        <a:bodyPr/>
        <a:lstStyle/>
        <a:p>
          <a:endParaRPr lang="en-GB"/>
        </a:p>
      </dgm:t>
    </dgm:pt>
    <dgm:pt modelId="{77F0237C-42C1-4A49-8458-E0DC61D6F1B0}" type="pres">
      <dgm:prSet presAssocID="{3C4FEB92-8869-4CAE-B69B-FF6F687643D0}" presName="diamond" presStyleLbl="bgShp" presStyleIdx="0" presStyleCnt="1"/>
      <dgm:spPr/>
      <dgm:t>
        <a:bodyPr/>
        <a:lstStyle/>
        <a:p>
          <a:endParaRPr lang="en-GB"/>
        </a:p>
      </dgm:t>
    </dgm:pt>
    <dgm:pt modelId="{24AB5375-A5A0-4486-9AFE-72244FC5267C}" type="pres">
      <dgm:prSet presAssocID="{3C4FEB92-8869-4CAE-B69B-FF6F687643D0}" presName="quad1" presStyleLbl="node1" presStyleIdx="0" presStyleCnt="4">
        <dgm:presLayoutVars>
          <dgm:chMax val="0"/>
          <dgm:chPref val="0"/>
          <dgm:bulletEnabled val="1"/>
        </dgm:presLayoutVars>
      </dgm:prSet>
      <dgm:spPr/>
      <dgm:t>
        <a:bodyPr/>
        <a:lstStyle/>
        <a:p>
          <a:endParaRPr lang="en-GB"/>
        </a:p>
      </dgm:t>
    </dgm:pt>
    <dgm:pt modelId="{AA55232E-13E1-403A-941E-E158EE0BA488}" type="pres">
      <dgm:prSet presAssocID="{3C4FEB92-8869-4CAE-B69B-FF6F687643D0}" presName="quad2" presStyleLbl="node1" presStyleIdx="1" presStyleCnt="4">
        <dgm:presLayoutVars>
          <dgm:chMax val="0"/>
          <dgm:chPref val="0"/>
          <dgm:bulletEnabled val="1"/>
        </dgm:presLayoutVars>
      </dgm:prSet>
      <dgm:spPr/>
      <dgm:t>
        <a:bodyPr/>
        <a:lstStyle/>
        <a:p>
          <a:endParaRPr lang="en-GB"/>
        </a:p>
      </dgm:t>
    </dgm:pt>
    <dgm:pt modelId="{4C94FC0E-63D0-4E54-BB55-22650CB56E27}" type="pres">
      <dgm:prSet presAssocID="{3C4FEB92-8869-4CAE-B69B-FF6F687643D0}" presName="quad3" presStyleLbl="node1" presStyleIdx="2" presStyleCnt="4">
        <dgm:presLayoutVars>
          <dgm:chMax val="0"/>
          <dgm:chPref val="0"/>
          <dgm:bulletEnabled val="1"/>
        </dgm:presLayoutVars>
      </dgm:prSet>
      <dgm:spPr/>
      <dgm:t>
        <a:bodyPr/>
        <a:lstStyle/>
        <a:p>
          <a:endParaRPr lang="en-GB"/>
        </a:p>
      </dgm:t>
    </dgm:pt>
    <dgm:pt modelId="{1E5CA881-C4C3-476C-B14D-BDB6C2F13353}" type="pres">
      <dgm:prSet presAssocID="{3C4FEB92-8869-4CAE-B69B-FF6F687643D0}" presName="quad4" presStyleLbl="node1" presStyleIdx="3" presStyleCnt="4">
        <dgm:presLayoutVars>
          <dgm:chMax val="0"/>
          <dgm:chPref val="0"/>
          <dgm:bulletEnabled val="1"/>
        </dgm:presLayoutVars>
      </dgm:prSet>
      <dgm:spPr/>
      <dgm:t>
        <a:bodyPr/>
        <a:lstStyle/>
        <a:p>
          <a:endParaRPr lang="en-GB"/>
        </a:p>
      </dgm:t>
    </dgm:pt>
  </dgm:ptLst>
  <dgm:cxnLst>
    <dgm:cxn modelId="{9E39C384-BB97-4EF8-B70E-0969C42EB878}" srcId="{3C4FEB92-8869-4CAE-B69B-FF6F687643D0}" destId="{ED5571B2-D74E-4B20-A04B-A3F83E56AEA9}" srcOrd="3" destOrd="0" parTransId="{898A76B3-3C28-4BE8-8A7E-2B62B610569A}" sibTransId="{E1FEC238-9AF9-4DDE-AFD2-880FC929E35B}"/>
    <dgm:cxn modelId="{CD676F5A-1CBA-48DE-B635-520AB0D5DC5A}" type="presOf" srcId="{9C973A5B-6E6F-4B22-B868-DC87E74A4C68}" destId="{24AB5375-A5A0-4486-9AFE-72244FC5267C}" srcOrd="0" destOrd="0" presId="urn:microsoft.com/office/officeart/2005/8/layout/matrix3"/>
    <dgm:cxn modelId="{837931EA-A9E1-4CCD-B857-BC73FF3FF489}" srcId="{3C4FEB92-8869-4CAE-B69B-FF6F687643D0}" destId="{4FAF755E-FDFF-484C-9212-51218B36BCAD}" srcOrd="2" destOrd="0" parTransId="{0B4FAD3F-B983-4C15-8DCE-7B3BE65237E8}" sibTransId="{0E6E47A0-6B62-4769-85CB-5DC525E9FDC2}"/>
    <dgm:cxn modelId="{A5FCD6EE-EB5B-4FFD-A812-3D232B54BDA4}" type="presOf" srcId="{4934ECE3-EB3F-4BED-AE5B-55801DEAEB17}" destId="{AA55232E-13E1-403A-941E-E158EE0BA488}" srcOrd="0" destOrd="0" presId="urn:microsoft.com/office/officeart/2005/8/layout/matrix3"/>
    <dgm:cxn modelId="{BB56AB6D-275D-4785-974C-625D4C5C48FD}" srcId="{3C4FEB92-8869-4CAE-B69B-FF6F687643D0}" destId="{4934ECE3-EB3F-4BED-AE5B-55801DEAEB17}" srcOrd="1" destOrd="0" parTransId="{FE0563AC-967E-48BB-8728-54C417346DED}" sibTransId="{323D6BBF-5F36-4BE2-AC41-20F35245E269}"/>
    <dgm:cxn modelId="{966C1087-6619-4072-A7BC-341FB20FC967}" type="presOf" srcId="{4FAF755E-FDFF-484C-9212-51218B36BCAD}" destId="{4C94FC0E-63D0-4E54-BB55-22650CB56E27}" srcOrd="0" destOrd="0" presId="urn:microsoft.com/office/officeart/2005/8/layout/matrix3"/>
    <dgm:cxn modelId="{09B7A9FA-A513-4EBE-9937-93B9834F866F}" type="presOf" srcId="{ED5571B2-D74E-4B20-A04B-A3F83E56AEA9}" destId="{1E5CA881-C4C3-476C-B14D-BDB6C2F13353}" srcOrd="0" destOrd="0" presId="urn:microsoft.com/office/officeart/2005/8/layout/matrix3"/>
    <dgm:cxn modelId="{E333647D-D9A8-480F-BC7A-323AC5B84B54}" type="presOf" srcId="{3C4FEB92-8869-4CAE-B69B-FF6F687643D0}" destId="{D9B4B6F7-B868-475E-B02A-2E3BC2D71A1C}" srcOrd="0" destOrd="0" presId="urn:microsoft.com/office/officeart/2005/8/layout/matrix3"/>
    <dgm:cxn modelId="{32147B20-2082-43E8-8076-B3210DE7E448}" srcId="{3C4FEB92-8869-4CAE-B69B-FF6F687643D0}" destId="{9C973A5B-6E6F-4B22-B868-DC87E74A4C68}" srcOrd="0" destOrd="0" parTransId="{B1781EB9-8CE9-4D3B-93E2-52674AC90009}" sibTransId="{1C362398-CB0C-4A76-BCB2-1E5CD2653448}"/>
    <dgm:cxn modelId="{653AD10E-8359-4576-9AD8-A4126DA5857B}" type="presParOf" srcId="{D9B4B6F7-B868-475E-B02A-2E3BC2D71A1C}" destId="{77F0237C-42C1-4A49-8458-E0DC61D6F1B0}" srcOrd="0" destOrd="0" presId="urn:microsoft.com/office/officeart/2005/8/layout/matrix3"/>
    <dgm:cxn modelId="{40EBBC0C-E367-48EE-AF09-789CEE58D778}" type="presParOf" srcId="{D9B4B6F7-B868-475E-B02A-2E3BC2D71A1C}" destId="{24AB5375-A5A0-4486-9AFE-72244FC5267C}" srcOrd="1" destOrd="0" presId="urn:microsoft.com/office/officeart/2005/8/layout/matrix3"/>
    <dgm:cxn modelId="{3BF52B04-623F-4A17-93D7-8AFEE3577A8D}" type="presParOf" srcId="{D9B4B6F7-B868-475E-B02A-2E3BC2D71A1C}" destId="{AA55232E-13E1-403A-941E-E158EE0BA488}" srcOrd="2" destOrd="0" presId="urn:microsoft.com/office/officeart/2005/8/layout/matrix3"/>
    <dgm:cxn modelId="{9E9FA06F-1B9A-4DB3-83A9-F055C347FB69}" type="presParOf" srcId="{D9B4B6F7-B868-475E-B02A-2E3BC2D71A1C}" destId="{4C94FC0E-63D0-4E54-BB55-22650CB56E27}" srcOrd="3" destOrd="0" presId="urn:microsoft.com/office/officeart/2005/8/layout/matrix3"/>
    <dgm:cxn modelId="{1E8B2700-EAF2-4A06-883A-31EEA9905A95}" type="presParOf" srcId="{D9B4B6F7-B868-475E-B02A-2E3BC2D71A1C}" destId="{1E5CA881-C4C3-476C-B14D-BDB6C2F13353}" srcOrd="4" destOrd="0" presId="urn:microsoft.com/office/officeart/2005/8/layout/matrix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6EF682B-E7E8-43E6-863E-7E7C3E35AD00}" type="doc">
      <dgm:prSet loTypeId="urn:microsoft.com/office/officeart/2005/8/layout/vList2" loCatId="list" qsTypeId="urn:microsoft.com/office/officeart/2005/8/quickstyle/simple1#2" qsCatId="simple" csTypeId="urn:microsoft.com/office/officeart/2005/8/colors/accent1_2#3" csCatId="accent1" phldr="1"/>
      <dgm:spPr/>
      <dgm:t>
        <a:bodyPr/>
        <a:lstStyle/>
        <a:p>
          <a:endParaRPr lang="en-GB"/>
        </a:p>
      </dgm:t>
    </dgm:pt>
    <dgm:pt modelId="{54E74AD4-0723-4C53-9E9E-55F07BDCDAC4}">
      <dgm:prSet custT="1"/>
      <dgm:spPr/>
      <dgm:t>
        <a:bodyPr/>
        <a:lstStyle/>
        <a:p>
          <a:pPr rtl="0"/>
          <a:r>
            <a:rPr lang="fr-CH" sz="2400" dirty="0" smtClean="0"/>
            <a:t>Inter-Agency Standing </a:t>
          </a:r>
          <a:r>
            <a:rPr lang="fr-CH" sz="2400" dirty="0" err="1" smtClean="0"/>
            <a:t>Committee</a:t>
          </a:r>
          <a:r>
            <a:rPr lang="fr-CH" sz="2400" dirty="0" smtClean="0"/>
            <a:t>: </a:t>
          </a:r>
          <a:endParaRPr lang="en-GB" sz="2400" dirty="0"/>
        </a:p>
      </dgm:t>
    </dgm:pt>
    <dgm:pt modelId="{314E643E-9411-4C10-8077-D2BC0DF691A3}" type="parTrans" cxnId="{587DC07E-A3B8-4BC7-A3CD-E58998BDD07D}">
      <dgm:prSet/>
      <dgm:spPr/>
      <dgm:t>
        <a:bodyPr/>
        <a:lstStyle/>
        <a:p>
          <a:endParaRPr lang="en-GB"/>
        </a:p>
      </dgm:t>
    </dgm:pt>
    <dgm:pt modelId="{689B03B4-BF84-4AA4-8F96-6E1EBF2D30A5}" type="sibTrans" cxnId="{587DC07E-A3B8-4BC7-A3CD-E58998BDD07D}">
      <dgm:prSet/>
      <dgm:spPr/>
      <dgm:t>
        <a:bodyPr/>
        <a:lstStyle/>
        <a:p>
          <a:endParaRPr lang="en-GB"/>
        </a:p>
      </dgm:t>
    </dgm:pt>
    <dgm:pt modelId="{64E4A840-DBA8-4002-B5A0-6FB30A63C081}">
      <dgm:prSet/>
      <dgm:spPr/>
      <dgm:t>
        <a:bodyPr/>
        <a:lstStyle/>
        <a:p>
          <a:pPr rtl="0"/>
          <a:r>
            <a:rPr lang="en-US" noProof="0" dirty="0" smtClean="0"/>
            <a:t>harmful act against a person’s will</a:t>
          </a:r>
          <a:endParaRPr lang="en-US" noProof="0" dirty="0"/>
        </a:p>
      </dgm:t>
    </dgm:pt>
    <dgm:pt modelId="{2C2612C1-3694-43AC-B0CB-8660453CBBE7}" type="parTrans" cxnId="{23C7FC67-0CD5-4B28-B034-3CAC3C3AC418}">
      <dgm:prSet/>
      <dgm:spPr/>
      <dgm:t>
        <a:bodyPr/>
        <a:lstStyle/>
        <a:p>
          <a:endParaRPr lang="en-GB"/>
        </a:p>
      </dgm:t>
    </dgm:pt>
    <dgm:pt modelId="{1371B788-4395-4CC1-AB98-EA669279472C}" type="sibTrans" cxnId="{23C7FC67-0CD5-4B28-B034-3CAC3C3AC418}">
      <dgm:prSet/>
      <dgm:spPr/>
      <dgm:t>
        <a:bodyPr/>
        <a:lstStyle/>
        <a:p>
          <a:endParaRPr lang="en-GB"/>
        </a:p>
      </dgm:t>
    </dgm:pt>
    <dgm:pt modelId="{1F577B8D-9B51-4FE2-9A90-B192CE534031}">
      <dgm:prSet/>
      <dgm:spPr/>
      <dgm:t>
        <a:bodyPr/>
        <a:lstStyle/>
        <a:p>
          <a:pPr rtl="0"/>
          <a:r>
            <a:rPr lang="en-US" noProof="0" dirty="0" smtClean="0"/>
            <a:t>based on socially ascribed (gender) differences between males and females </a:t>
          </a:r>
          <a:endParaRPr lang="en-US" noProof="0" dirty="0"/>
        </a:p>
      </dgm:t>
    </dgm:pt>
    <dgm:pt modelId="{5C134ABC-48CB-461E-B241-94E24B07C118}" type="parTrans" cxnId="{53395226-488B-461F-A984-E8B3FA9D7BAE}">
      <dgm:prSet/>
      <dgm:spPr/>
      <dgm:t>
        <a:bodyPr/>
        <a:lstStyle/>
        <a:p>
          <a:endParaRPr lang="en-GB"/>
        </a:p>
      </dgm:t>
    </dgm:pt>
    <dgm:pt modelId="{E3EA3649-5E50-44A6-8404-65393E20E07C}" type="sibTrans" cxnId="{53395226-488B-461F-A984-E8B3FA9D7BAE}">
      <dgm:prSet/>
      <dgm:spPr/>
      <dgm:t>
        <a:bodyPr/>
        <a:lstStyle/>
        <a:p>
          <a:endParaRPr lang="en-GB"/>
        </a:p>
      </dgm:t>
    </dgm:pt>
    <dgm:pt modelId="{53505322-ADB5-4D65-8D59-71FCA215C93E}">
      <dgm:prSet/>
      <dgm:spPr/>
      <dgm:t>
        <a:bodyPr/>
        <a:lstStyle/>
        <a:p>
          <a:pPr rtl="0"/>
          <a:r>
            <a:rPr lang="en-US" noProof="0" dirty="0" smtClean="0"/>
            <a:t>umbrella term</a:t>
          </a:r>
          <a:endParaRPr lang="en-US" noProof="0" dirty="0"/>
        </a:p>
      </dgm:t>
    </dgm:pt>
    <dgm:pt modelId="{DCBCCBB4-79C2-4F1F-8E64-1D38768E790F}" type="parTrans" cxnId="{A8F27134-833F-414C-995E-9F52CAA8920D}">
      <dgm:prSet/>
      <dgm:spPr/>
      <dgm:t>
        <a:bodyPr/>
        <a:lstStyle/>
        <a:p>
          <a:endParaRPr lang="en-GB"/>
        </a:p>
      </dgm:t>
    </dgm:pt>
    <dgm:pt modelId="{C73B2DA0-AD31-4C11-B93A-2190FC501992}" type="sibTrans" cxnId="{A8F27134-833F-414C-995E-9F52CAA8920D}">
      <dgm:prSet/>
      <dgm:spPr/>
      <dgm:t>
        <a:bodyPr/>
        <a:lstStyle/>
        <a:p>
          <a:endParaRPr lang="en-GB"/>
        </a:p>
      </dgm:t>
    </dgm:pt>
    <dgm:pt modelId="{B3C4E1FE-4A09-47E1-BB43-F9897C93517F}" type="pres">
      <dgm:prSet presAssocID="{B6EF682B-E7E8-43E6-863E-7E7C3E35AD00}" presName="linear" presStyleCnt="0">
        <dgm:presLayoutVars>
          <dgm:animLvl val="lvl"/>
          <dgm:resizeHandles val="exact"/>
        </dgm:presLayoutVars>
      </dgm:prSet>
      <dgm:spPr/>
      <dgm:t>
        <a:bodyPr/>
        <a:lstStyle/>
        <a:p>
          <a:endParaRPr lang="en-GB"/>
        </a:p>
      </dgm:t>
    </dgm:pt>
    <dgm:pt modelId="{C0179442-73D5-4522-BE91-65B0D979F8FD}" type="pres">
      <dgm:prSet presAssocID="{54E74AD4-0723-4C53-9E9E-55F07BDCDAC4}" presName="parentText" presStyleLbl="node1" presStyleIdx="0" presStyleCnt="1">
        <dgm:presLayoutVars>
          <dgm:chMax val="0"/>
          <dgm:bulletEnabled val="1"/>
        </dgm:presLayoutVars>
      </dgm:prSet>
      <dgm:spPr/>
      <dgm:t>
        <a:bodyPr/>
        <a:lstStyle/>
        <a:p>
          <a:endParaRPr lang="en-GB"/>
        </a:p>
      </dgm:t>
    </dgm:pt>
    <dgm:pt modelId="{70557AE8-F285-40A6-9042-9A5E29942B04}" type="pres">
      <dgm:prSet presAssocID="{54E74AD4-0723-4C53-9E9E-55F07BDCDAC4}" presName="childText" presStyleLbl="revTx" presStyleIdx="0" presStyleCnt="1">
        <dgm:presLayoutVars>
          <dgm:bulletEnabled val="1"/>
        </dgm:presLayoutVars>
      </dgm:prSet>
      <dgm:spPr/>
      <dgm:t>
        <a:bodyPr/>
        <a:lstStyle/>
        <a:p>
          <a:endParaRPr lang="en-GB"/>
        </a:p>
      </dgm:t>
    </dgm:pt>
  </dgm:ptLst>
  <dgm:cxnLst>
    <dgm:cxn modelId="{162B91FE-3AB4-4D18-B3EE-51A6D855CC27}" type="presOf" srcId="{B6EF682B-E7E8-43E6-863E-7E7C3E35AD00}" destId="{B3C4E1FE-4A09-47E1-BB43-F9897C93517F}" srcOrd="0" destOrd="0" presId="urn:microsoft.com/office/officeart/2005/8/layout/vList2"/>
    <dgm:cxn modelId="{0341664E-5968-4210-9249-3A91273AED74}" type="presOf" srcId="{64E4A840-DBA8-4002-B5A0-6FB30A63C081}" destId="{70557AE8-F285-40A6-9042-9A5E29942B04}" srcOrd="0" destOrd="1" presId="urn:microsoft.com/office/officeart/2005/8/layout/vList2"/>
    <dgm:cxn modelId="{F535912D-4046-47B5-809B-7BDABA8A4E2F}" type="presOf" srcId="{1F577B8D-9B51-4FE2-9A90-B192CE534031}" destId="{70557AE8-F285-40A6-9042-9A5E29942B04}" srcOrd="0" destOrd="2" presId="urn:microsoft.com/office/officeart/2005/8/layout/vList2"/>
    <dgm:cxn modelId="{53395226-488B-461F-A984-E8B3FA9D7BAE}" srcId="{54E74AD4-0723-4C53-9E9E-55F07BDCDAC4}" destId="{1F577B8D-9B51-4FE2-9A90-B192CE534031}" srcOrd="2" destOrd="0" parTransId="{5C134ABC-48CB-461E-B241-94E24B07C118}" sibTransId="{E3EA3649-5E50-44A6-8404-65393E20E07C}"/>
    <dgm:cxn modelId="{B93AF665-4EA3-492C-AE1E-C020CD854F9F}" type="presOf" srcId="{54E74AD4-0723-4C53-9E9E-55F07BDCDAC4}" destId="{C0179442-73D5-4522-BE91-65B0D979F8FD}" srcOrd="0" destOrd="0" presId="urn:microsoft.com/office/officeart/2005/8/layout/vList2"/>
    <dgm:cxn modelId="{587DC07E-A3B8-4BC7-A3CD-E58998BDD07D}" srcId="{B6EF682B-E7E8-43E6-863E-7E7C3E35AD00}" destId="{54E74AD4-0723-4C53-9E9E-55F07BDCDAC4}" srcOrd="0" destOrd="0" parTransId="{314E643E-9411-4C10-8077-D2BC0DF691A3}" sibTransId="{689B03B4-BF84-4AA4-8F96-6E1EBF2D30A5}"/>
    <dgm:cxn modelId="{A8F27134-833F-414C-995E-9F52CAA8920D}" srcId="{54E74AD4-0723-4C53-9E9E-55F07BDCDAC4}" destId="{53505322-ADB5-4D65-8D59-71FCA215C93E}" srcOrd="0" destOrd="0" parTransId="{DCBCCBB4-79C2-4F1F-8E64-1D38768E790F}" sibTransId="{C73B2DA0-AD31-4C11-B93A-2190FC501992}"/>
    <dgm:cxn modelId="{23C7FC67-0CD5-4B28-B034-3CAC3C3AC418}" srcId="{54E74AD4-0723-4C53-9E9E-55F07BDCDAC4}" destId="{64E4A840-DBA8-4002-B5A0-6FB30A63C081}" srcOrd="1" destOrd="0" parTransId="{2C2612C1-3694-43AC-B0CB-8660453CBBE7}" sibTransId="{1371B788-4395-4CC1-AB98-EA669279472C}"/>
    <dgm:cxn modelId="{BB8C1F4A-FD76-4FE7-B37B-AA5BD784879A}" type="presOf" srcId="{53505322-ADB5-4D65-8D59-71FCA215C93E}" destId="{70557AE8-F285-40A6-9042-9A5E29942B04}" srcOrd="0" destOrd="0" presId="urn:microsoft.com/office/officeart/2005/8/layout/vList2"/>
    <dgm:cxn modelId="{CD2524B2-10B5-4590-B8C5-440551C55F9A}" type="presParOf" srcId="{B3C4E1FE-4A09-47E1-BB43-F9897C93517F}" destId="{C0179442-73D5-4522-BE91-65B0D979F8FD}" srcOrd="0" destOrd="0" presId="urn:microsoft.com/office/officeart/2005/8/layout/vList2"/>
    <dgm:cxn modelId="{13514DBE-BE50-4066-9E61-E613C1EE148F}" type="presParOf" srcId="{B3C4E1FE-4A09-47E1-BB43-F9897C93517F}" destId="{70557AE8-F285-40A6-9042-9A5E29942B04}"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89AA70E-F553-4ED5-8359-478841A4324A}" type="doc">
      <dgm:prSet loTypeId="urn:microsoft.com/office/officeart/2005/8/layout/radial1" loCatId="relationship" qsTypeId="urn:microsoft.com/office/officeart/2005/8/quickstyle/simple1#3" qsCatId="simple" csTypeId="urn:microsoft.com/office/officeart/2005/8/colors/accent1_2#4" csCatId="accent1" phldr="1"/>
      <dgm:spPr/>
      <dgm:t>
        <a:bodyPr/>
        <a:lstStyle/>
        <a:p>
          <a:endParaRPr lang="en-GB"/>
        </a:p>
      </dgm:t>
    </dgm:pt>
    <dgm:pt modelId="{54B4ACBE-05EC-439B-A81E-9DC0556BD7BD}">
      <dgm:prSet/>
      <dgm:spPr/>
      <dgm:t>
        <a:bodyPr/>
        <a:lstStyle/>
        <a:p>
          <a:pPr rtl="0"/>
          <a:r>
            <a:rPr lang="fr-CH" dirty="0" smtClean="0"/>
            <a:t>GBV </a:t>
          </a:r>
          <a:endParaRPr lang="en-GB" dirty="0"/>
        </a:p>
      </dgm:t>
    </dgm:pt>
    <dgm:pt modelId="{ED5A7E98-D04E-4A24-BBF6-4D0C94FC42DF}" type="parTrans" cxnId="{68A10010-2C8A-4C4C-A122-1BFA1842EE77}">
      <dgm:prSet/>
      <dgm:spPr/>
      <dgm:t>
        <a:bodyPr/>
        <a:lstStyle/>
        <a:p>
          <a:endParaRPr lang="en-GB"/>
        </a:p>
      </dgm:t>
    </dgm:pt>
    <dgm:pt modelId="{7628BF7F-B83E-4E2C-83CD-288A91CBC468}" type="sibTrans" cxnId="{68A10010-2C8A-4C4C-A122-1BFA1842EE77}">
      <dgm:prSet/>
      <dgm:spPr/>
      <dgm:t>
        <a:bodyPr/>
        <a:lstStyle/>
        <a:p>
          <a:endParaRPr lang="en-GB"/>
        </a:p>
      </dgm:t>
    </dgm:pt>
    <dgm:pt modelId="{3FB7ABD3-4758-472C-AEE3-0BE67DE03151}">
      <dgm:prSet custT="1"/>
      <dgm:spPr/>
      <dgm:t>
        <a:bodyPr/>
        <a:lstStyle/>
        <a:p>
          <a:pPr rtl="0"/>
          <a:r>
            <a:rPr lang="fr-CH" sz="1600" dirty="0" err="1" smtClean="0"/>
            <a:t>Sexual</a:t>
          </a:r>
          <a:r>
            <a:rPr lang="fr-CH" sz="1600" dirty="0" smtClean="0"/>
            <a:t> violence</a:t>
          </a:r>
          <a:endParaRPr lang="en-GB" sz="1600" dirty="0"/>
        </a:p>
      </dgm:t>
    </dgm:pt>
    <dgm:pt modelId="{0216C3F0-5938-4533-89A8-2E0C79D6EF50}" type="parTrans" cxnId="{291FD24E-1F81-4693-93F3-AAE381664BA5}">
      <dgm:prSet/>
      <dgm:spPr/>
      <dgm:t>
        <a:bodyPr/>
        <a:lstStyle/>
        <a:p>
          <a:endParaRPr lang="en-GB"/>
        </a:p>
      </dgm:t>
    </dgm:pt>
    <dgm:pt modelId="{F155CD50-BB20-43B1-B82B-4CC79F112AC2}" type="sibTrans" cxnId="{291FD24E-1F81-4693-93F3-AAE381664BA5}">
      <dgm:prSet/>
      <dgm:spPr/>
      <dgm:t>
        <a:bodyPr/>
        <a:lstStyle/>
        <a:p>
          <a:endParaRPr lang="en-GB"/>
        </a:p>
      </dgm:t>
    </dgm:pt>
    <dgm:pt modelId="{5AF413CB-058A-40DF-BBBC-A32D00420181}">
      <dgm:prSet/>
      <dgm:spPr/>
      <dgm:t>
        <a:bodyPr/>
        <a:lstStyle/>
        <a:p>
          <a:pPr rtl="0"/>
          <a:r>
            <a:rPr lang="fr-CH" dirty="0" err="1" smtClean="0"/>
            <a:t>Domestic</a:t>
          </a:r>
          <a:r>
            <a:rPr lang="fr-CH" dirty="0" smtClean="0"/>
            <a:t> violence</a:t>
          </a:r>
          <a:endParaRPr lang="en-GB" dirty="0"/>
        </a:p>
      </dgm:t>
    </dgm:pt>
    <dgm:pt modelId="{77BD86A3-1481-4B5C-A9DA-FBB39BB6384E}" type="parTrans" cxnId="{1E7E3D24-EA8B-4374-B86C-CCCA8C2ECF84}">
      <dgm:prSet/>
      <dgm:spPr/>
      <dgm:t>
        <a:bodyPr/>
        <a:lstStyle/>
        <a:p>
          <a:endParaRPr lang="en-GB"/>
        </a:p>
      </dgm:t>
    </dgm:pt>
    <dgm:pt modelId="{32F4B295-7C9C-46A4-BCC3-2CDF605A4AAA}" type="sibTrans" cxnId="{1E7E3D24-EA8B-4374-B86C-CCCA8C2ECF84}">
      <dgm:prSet/>
      <dgm:spPr/>
      <dgm:t>
        <a:bodyPr/>
        <a:lstStyle/>
        <a:p>
          <a:endParaRPr lang="en-GB"/>
        </a:p>
      </dgm:t>
    </dgm:pt>
    <dgm:pt modelId="{2955CCE8-EECB-439C-98FB-5CC32D4BC6A2}">
      <dgm:prSet/>
      <dgm:spPr/>
      <dgm:t>
        <a:bodyPr/>
        <a:lstStyle/>
        <a:p>
          <a:pPr rtl="0"/>
          <a:r>
            <a:rPr lang="fr-CH" dirty="0" err="1" smtClean="0"/>
            <a:t>Trafficking</a:t>
          </a:r>
          <a:endParaRPr lang="en-GB" dirty="0"/>
        </a:p>
      </dgm:t>
    </dgm:pt>
    <dgm:pt modelId="{F0B5A0CD-8D74-4D4A-8067-467090B2CE0F}" type="parTrans" cxnId="{622729EB-A5AE-4713-ADBD-34538E127532}">
      <dgm:prSet/>
      <dgm:spPr/>
      <dgm:t>
        <a:bodyPr/>
        <a:lstStyle/>
        <a:p>
          <a:endParaRPr lang="en-GB"/>
        </a:p>
      </dgm:t>
    </dgm:pt>
    <dgm:pt modelId="{41FE7BF0-91A6-4BFE-90D9-1F2CFBC32CA3}" type="sibTrans" cxnId="{622729EB-A5AE-4713-ADBD-34538E127532}">
      <dgm:prSet/>
      <dgm:spPr/>
      <dgm:t>
        <a:bodyPr/>
        <a:lstStyle/>
        <a:p>
          <a:endParaRPr lang="en-GB"/>
        </a:p>
      </dgm:t>
    </dgm:pt>
    <dgm:pt modelId="{17C77D5B-1423-4FC6-9FB2-5BB79625DEFF}">
      <dgm:prSet custT="1"/>
      <dgm:spPr/>
      <dgm:t>
        <a:bodyPr/>
        <a:lstStyle/>
        <a:p>
          <a:pPr rtl="0"/>
          <a:r>
            <a:rPr lang="fr-CH" sz="1400" dirty="0" err="1" smtClean="0"/>
            <a:t>Forced</a:t>
          </a:r>
          <a:r>
            <a:rPr lang="fr-CH" sz="1400" dirty="0" smtClean="0"/>
            <a:t> </a:t>
          </a:r>
          <a:r>
            <a:rPr lang="fr-CH" sz="1400" dirty="0" err="1" smtClean="0"/>
            <a:t>marriage</a:t>
          </a:r>
          <a:endParaRPr lang="en-GB" sz="1400" dirty="0"/>
        </a:p>
      </dgm:t>
    </dgm:pt>
    <dgm:pt modelId="{9F817688-81FC-43A5-920C-C765C2D695D0}" type="parTrans" cxnId="{4FABDCD3-870E-4C1A-A970-F2678D11AE48}">
      <dgm:prSet/>
      <dgm:spPr/>
      <dgm:t>
        <a:bodyPr/>
        <a:lstStyle/>
        <a:p>
          <a:endParaRPr lang="en-GB"/>
        </a:p>
      </dgm:t>
    </dgm:pt>
    <dgm:pt modelId="{6884DBA0-A8D6-49B7-AFF8-65573D4E8C3D}" type="sibTrans" cxnId="{4FABDCD3-870E-4C1A-A970-F2678D11AE48}">
      <dgm:prSet/>
      <dgm:spPr/>
      <dgm:t>
        <a:bodyPr/>
        <a:lstStyle/>
        <a:p>
          <a:endParaRPr lang="en-GB"/>
        </a:p>
      </dgm:t>
    </dgm:pt>
    <dgm:pt modelId="{19FF4492-050B-480F-BF4A-B0C6738B0979}">
      <dgm:prSet custT="1"/>
      <dgm:spPr/>
      <dgm:t>
        <a:bodyPr/>
        <a:lstStyle/>
        <a:p>
          <a:pPr rtl="0"/>
          <a:r>
            <a:rPr lang="fr-CH" sz="1400" dirty="0" err="1" smtClean="0"/>
            <a:t>Female</a:t>
          </a:r>
          <a:r>
            <a:rPr lang="fr-CH" sz="1400" dirty="0" smtClean="0"/>
            <a:t> </a:t>
          </a:r>
          <a:r>
            <a:rPr lang="fr-CH" sz="1400" dirty="0" err="1" smtClean="0"/>
            <a:t>genital</a:t>
          </a:r>
          <a:r>
            <a:rPr lang="fr-CH" sz="1400" dirty="0" smtClean="0"/>
            <a:t> mutilation</a:t>
          </a:r>
          <a:endParaRPr lang="en-GB" sz="1400" dirty="0"/>
        </a:p>
      </dgm:t>
    </dgm:pt>
    <dgm:pt modelId="{991CC132-C5BE-4F26-BB71-6862234E74AB}" type="parTrans" cxnId="{9FB327A4-B6AE-413B-9C48-F14D4564BA7B}">
      <dgm:prSet/>
      <dgm:spPr/>
      <dgm:t>
        <a:bodyPr/>
        <a:lstStyle/>
        <a:p>
          <a:endParaRPr lang="en-GB"/>
        </a:p>
      </dgm:t>
    </dgm:pt>
    <dgm:pt modelId="{CEABBFF4-0AC9-4DFB-BA2A-C86BC2B91DCB}" type="sibTrans" cxnId="{9FB327A4-B6AE-413B-9C48-F14D4564BA7B}">
      <dgm:prSet/>
      <dgm:spPr/>
      <dgm:t>
        <a:bodyPr/>
        <a:lstStyle/>
        <a:p>
          <a:endParaRPr lang="en-GB"/>
        </a:p>
      </dgm:t>
    </dgm:pt>
    <dgm:pt modelId="{495BC927-064B-42FD-9EB9-25BABDAE4074}">
      <dgm:prSet custT="1"/>
      <dgm:spPr/>
      <dgm:t>
        <a:bodyPr/>
        <a:lstStyle/>
        <a:p>
          <a:pPr rtl="0"/>
          <a:r>
            <a:rPr lang="fr-CH" sz="1800" dirty="0" err="1" smtClean="0"/>
            <a:t>Honour</a:t>
          </a:r>
          <a:r>
            <a:rPr lang="fr-CH" sz="1800" dirty="0" smtClean="0"/>
            <a:t> </a:t>
          </a:r>
          <a:r>
            <a:rPr lang="fr-CH" sz="1800" dirty="0" err="1" smtClean="0"/>
            <a:t>killings</a:t>
          </a:r>
          <a:endParaRPr lang="en-GB" sz="1800" dirty="0"/>
        </a:p>
      </dgm:t>
    </dgm:pt>
    <dgm:pt modelId="{843ED013-C226-4F83-895A-8FE54EEA16F3}" type="parTrans" cxnId="{41CE288A-DB45-44C5-BA4D-B89DAA89A927}">
      <dgm:prSet/>
      <dgm:spPr/>
      <dgm:t>
        <a:bodyPr/>
        <a:lstStyle/>
        <a:p>
          <a:endParaRPr lang="en-GB"/>
        </a:p>
      </dgm:t>
    </dgm:pt>
    <dgm:pt modelId="{FE2373CA-829D-44FD-9AEA-8C3DC86375E4}" type="sibTrans" cxnId="{41CE288A-DB45-44C5-BA4D-B89DAA89A927}">
      <dgm:prSet/>
      <dgm:spPr/>
      <dgm:t>
        <a:bodyPr/>
        <a:lstStyle/>
        <a:p>
          <a:endParaRPr lang="en-GB"/>
        </a:p>
      </dgm:t>
    </dgm:pt>
    <dgm:pt modelId="{28793EE6-D144-4D53-9983-36678AABE3DB}" type="pres">
      <dgm:prSet presAssocID="{289AA70E-F553-4ED5-8359-478841A4324A}" presName="cycle" presStyleCnt="0">
        <dgm:presLayoutVars>
          <dgm:chMax val="1"/>
          <dgm:dir/>
          <dgm:animLvl val="ctr"/>
          <dgm:resizeHandles val="exact"/>
        </dgm:presLayoutVars>
      </dgm:prSet>
      <dgm:spPr/>
      <dgm:t>
        <a:bodyPr/>
        <a:lstStyle/>
        <a:p>
          <a:endParaRPr lang="en-GB"/>
        </a:p>
      </dgm:t>
    </dgm:pt>
    <dgm:pt modelId="{7A2B4E10-C677-4750-8AC4-FED0BAD8E01A}" type="pres">
      <dgm:prSet presAssocID="{54B4ACBE-05EC-439B-A81E-9DC0556BD7BD}" presName="centerShape" presStyleLbl="node0" presStyleIdx="0" presStyleCnt="1"/>
      <dgm:spPr/>
      <dgm:t>
        <a:bodyPr/>
        <a:lstStyle/>
        <a:p>
          <a:endParaRPr lang="en-GB"/>
        </a:p>
      </dgm:t>
    </dgm:pt>
    <dgm:pt modelId="{B9ECB6D3-542A-4C8A-B8F8-3D4AC622933C}" type="pres">
      <dgm:prSet presAssocID="{0216C3F0-5938-4533-89A8-2E0C79D6EF50}" presName="Name9" presStyleLbl="parChTrans1D2" presStyleIdx="0" presStyleCnt="6"/>
      <dgm:spPr/>
      <dgm:t>
        <a:bodyPr/>
        <a:lstStyle/>
        <a:p>
          <a:endParaRPr lang="en-GB"/>
        </a:p>
      </dgm:t>
    </dgm:pt>
    <dgm:pt modelId="{48C1712F-0C36-487E-B0AD-D7E37513ECCD}" type="pres">
      <dgm:prSet presAssocID="{0216C3F0-5938-4533-89A8-2E0C79D6EF50}" presName="connTx" presStyleLbl="parChTrans1D2" presStyleIdx="0" presStyleCnt="6"/>
      <dgm:spPr/>
      <dgm:t>
        <a:bodyPr/>
        <a:lstStyle/>
        <a:p>
          <a:endParaRPr lang="en-GB"/>
        </a:p>
      </dgm:t>
    </dgm:pt>
    <dgm:pt modelId="{C0567022-BC89-4189-99D5-E123A33A88DE}" type="pres">
      <dgm:prSet presAssocID="{3FB7ABD3-4758-472C-AEE3-0BE67DE03151}" presName="node" presStyleLbl="node1" presStyleIdx="0" presStyleCnt="6">
        <dgm:presLayoutVars>
          <dgm:bulletEnabled val="1"/>
        </dgm:presLayoutVars>
      </dgm:prSet>
      <dgm:spPr/>
      <dgm:t>
        <a:bodyPr/>
        <a:lstStyle/>
        <a:p>
          <a:endParaRPr lang="en-GB"/>
        </a:p>
      </dgm:t>
    </dgm:pt>
    <dgm:pt modelId="{1817D0CE-73B5-4FE8-9161-0B4399A7F5B1}" type="pres">
      <dgm:prSet presAssocID="{77BD86A3-1481-4B5C-A9DA-FBB39BB6384E}" presName="Name9" presStyleLbl="parChTrans1D2" presStyleIdx="1" presStyleCnt="6"/>
      <dgm:spPr/>
      <dgm:t>
        <a:bodyPr/>
        <a:lstStyle/>
        <a:p>
          <a:endParaRPr lang="en-GB"/>
        </a:p>
      </dgm:t>
    </dgm:pt>
    <dgm:pt modelId="{5DCA661C-FA80-4B58-90B1-7A74FA171338}" type="pres">
      <dgm:prSet presAssocID="{77BD86A3-1481-4B5C-A9DA-FBB39BB6384E}" presName="connTx" presStyleLbl="parChTrans1D2" presStyleIdx="1" presStyleCnt="6"/>
      <dgm:spPr/>
      <dgm:t>
        <a:bodyPr/>
        <a:lstStyle/>
        <a:p>
          <a:endParaRPr lang="en-GB"/>
        </a:p>
      </dgm:t>
    </dgm:pt>
    <dgm:pt modelId="{E9269CA1-9EE8-43EA-8FDA-7E6588E26DE5}" type="pres">
      <dgm:prSet presAssocID="{5AF413CB-058A-40DF-BBBC-A32D00420181}" presName="node" presStyleLbl="node1" presStyleIdx="1" presStyleCnt="6">
        <dgm:presLayoutVars>
          <dgm:bulletEnabled val="1"/>
        </dgm:presLayoutVars>
      </dgm:prSet>
      <dgm:spPr/>
      <dgm:t>
        <a:bodyPr/>
        <a:lstStyle/>
        <a:p>
          <a:endParaRPr lang="en-GB"/>
        </a:p>
      </dgm:t>
    </dgm:pt>
    <dgm:pt modelId="{525F2EFE-BAFA-46D5-A19E-586904B941D1}" type="pres">
      <dgm:prSet presAssocID="{F0B5A0CD-8D74-4D4A-8067-467090B2CE0F}" presName="Name9" presStyleLbl="parChTrans1D2" presStyleIdx="2" presStyleCnt="6"/>
      <dgm:spPr/>
      <dgm:t>
        <a:bodyPr/>
        <a:lstStyle/>
        <a:p>
          <a:endParaRPr lang="en-GB"/>
        </a:p>
      </dgm:t>
    </dgm:pt>
    <dgm:pt modelId="{034B05A6-EDE7-4CC3-B338-7BBFFC1F1DB9}" type="pres">
      <dgm:prSet presAssocID="{F0B5A0CD-8D74-4D4A-8067-467090B2CE0F}" presName="connTx" presStyleLbl="parChTrans1D2" presStyleIdx="2" presStyleCnt="6"/>
      <dgm:spPr/>
      <dgm:t>
        <a:bodyPr/>
        <a:lstStyle/>
        <a:p>
          <a:endParaRPr lang="en-GB"/>
        </a:p>
      </dgm:t>
    </dgm:pt>
    <dgm:pt modelId="{1B092EBB-7232-426D-9EDA-98915E27CB89}" type="pres">
      <dgm:prSet presAssocID="{2955CCE8-EECB-439C-98FB-5CC32D4BC6A2}" presName="node" presStyleLbl="node1" presStyleIdx="2" presStyleCnt="6">
        <dgm:presLayoutVars>
          <dgm:bulletEnabled val="1"/>
        </dgm:presLayoutVars>
      </dgm:prSet>
      <dgm:spPr/>
      <dgm:t>
        <a:bodyPr/>
        <a:lstStyle/>
        <a:p>
          <a:endParaRPr lang="en-GB"/>
        </a:p>
      </dgm:t>
    </dgm:pt>
    <dgm:pt modelId="{F1C15851-1B3A-4E9E-9D42-37BD0B7D3626}" type="pres">
      <dgm:prSet presAssocID="{9F817688-81FC-43A5-920C-C765C2D695D0}" presName="Name9" presStyleLbl="parChTrans1D2" presStyleIdx="3" presStyleCnt="6"/>
      <dgm:spPr/>
      <dgm:t>
        <a:bodyPr/>
        <a:lstStyle/>
        <a:p>
          <a:endParaRPr lang="en-GB"/>
        </a:p>
      </dgm:t>
    </dgm:pt>
    <dgm:pt modelId="{6F360822-6765-430C-8055-3C6AB4480E57}" type="pres">
      <dgm:prSet presAssocID="{9F817688-81FC-43A5-920C-C765C2D695D0}" presName="connTx" presStyleLbl="parChTrans1D2" presStyleIdx="3" presStyleCnt="6"/>
      <dgm:spPr/>
      <dgm:t>
        <a:bodyPr/>
        <a:lstStyle/>
        <a:p>
          <a:endParaRPr lang="en-GB"/>
        </a:p>
      </dgm:t>
    </dgm:pt>
    <dgm:pt modelId="{D227D489-5433-4184-BECF-D605AA90299C}" type="pres">
      <dgm:prSet presAssocID="{17C77D5B-1423-4FC6-9FB2-5BB79625DEFF}" presName="node" presStyleLbl="node1" presStyleIdx="3" presStyleCnt="6">
        <dgm:presLayoutVars>
          <dgm:bulletEnabled val="1"/>
        </dgm:presLayoutVars>
      </dgm:prSet>
      <dgm:spPr/>
      <dgm:t>
        <a:bodyPr/>
        <a:lstStyle/>
        <a:p>
          <a:endParaRPr lang="en-GB"/>
        </a:p>
      </dgm:t>
    </dgm:pt>
    <dgm:pt modelId="{7EC1EA29-21A0-42E5-BA68-98F9C88A193C}" type="pres">
      <dgm:prSet presAssocID="{991CC132-C5BE-4F26-BB71-6862234E74AB}" presName="Name9" presStyleLbl="parChTrans1D2" presStyleIdx="4" presStyleCnt="6"/>
      <dgm:spPr/>
      <dgm:t>
        <a:bodyPr/>
        <a:lstStyle/>
        <a:p>
          <a:endParaRPr lang="en-GB"/>
        </a:p>
      </dgm:t>
    </dgm:pt>
    <dgm:pt modelId="{52B4FBAB-136D-4F52-A0A9-84101697198E}" type="pres">
      <dgm:prSet presAssocID="{991CC132-C5BE-4F26-BB71-6862234E74AB}" presName="connTx" presStyleLbl="parChTrans1D2" presStyleIdx="4" presStyleCnt="6"/>
      <dgm:spPr/>
      <dgm:t>
        <a:bodyPr/>
        <a:lstStyle/>
        <a:p>
          <a:endParaRPr lang="en-GB"/>
        </a:p>
      </dgm:t>
    </dgm:pt>
    <dgm:pt modelId="{F8416FE1-09B7-4548-AA73-345CA1B0F021}" type="pres">
      <dgm:prSet presAssocID="{19FF4492-050B-480F-BF4A-B0C6738B0979}" presName="node" presStyleLbl="node1" presStyleIdx="4" presStyleCnt="6">
        <dgm:presLayoutVars>
          <dgm:bulletEnabled val="1"/>
        </dgm:presLayoutVars>
      </dgm:prSet>
      <dgm:spPr/>
      <dgm:t>
        <a:bodyPr/>
        <a:lstStyle/>
        <a:p>
          <a:endParaRPr lang="en-GB"/>
        </a:p>
      </dgm:t>
    </dgm:pt>
    <dgm:pt modelId="{198230D7-7407-4E05-8BA6-097A66917796}" type="pres">
      <dgm:prSet presAssocID="{843ED013-C226-4F83-895A-8FE54EEA16F3}" presName="Name9" presStyleLbl="parChTrans1D2" presStyleIdx="5" presStyleCnt="6"/>
      <dgm:spPr/>
      <dgm:t>
        <a:bodyPr/>
        <a:lstStyle/>
        <a:p>
          <a:endParaRPr lang="en-GB"/>
        </a:p>
      </dgm:t>
    </dgm:pt>
    <dgm:pt modelId="{3D6C127F-F47A-40C6-8AE9-FBF8ED39EE5D}" type="pres">
      <dgm:prSet presAssocID="{843ED013-C226-4F83-895A-8FE54EEA16F3}" presName="connTx" presStyleLbl="parChTrans1D2" presStyleIdx="5" presStyleCnt="6"/>
      <dgm:spPr/>
      <dgm:t>
        <a:bodyPr/>
        <a:lstStyle/>
        <a:p>
          <a:endParaRPr lang="en-GB"/>
        </a:p>
      </dgm:t>
    </dgm:pt>
    <dgm:pt modelId="{9AC039CE-48D8-47B5-9790-408CAB0FA160}" type="pres">
      <dgm:prSet presAssocID="{495BC927-064B-42FD-9EB9-25BABDAE4074}" presName="node" presStyleLbl="node1" presStyleIdx="5" presStyleCnt="6">
        <dgm:presLayoutVars>
          <dgm:bulletEnabled val="1"/>
        </dgm:presLayoutVars>
      </dgm:prSet>
      <dgm:spPr/>
      <dgm:t>
        <a:bodyPr/>
        <a:lstStyle/>
        <a:p>
          <a:endParaRPr lang="en-GB"/>
        </a:p>
      </dgm:t>
    </dgm:pt>
  </dgm:ptLst>
  <dgm:cxnLst>
    <dgm:cxn modelId="{C223970A-C968-4F3C-9354-AD9B5891ECE1}" type="presOf" srcId="{843ED013-C226-4F83-895A-8FE54EEA16F3}" destId="{198230D7-7407-4E05-8BA6-097A66917796}" srcOrd="0" destOrd="0" presId="urn:microsoft.com/office/officeart/2005/8/layout/radial1"/>
    <dgm:cxn modelId="{BF562B2D-2905-446B-A384-44CF917E0948}" type="presOf" srcId="{77BD86A3-1481-4B5C-A9DA-FBB39BB6384E}" destId="{5DCA661C-FA80-4B58-90B1-7A74FA171338}" srcOrd="1" destOrd="0" presId="urn:microsoft.com/office/officeart/2005/8/layout/radial1"/>
    <dgm:cxn modelId="{708A70BA-06A2-4992-AB68-897D51219D01}" type="presOf" srcId="{54B4ACBE-05EC-439B-A81E-9DC0556BD7BD}" destId="{7A2B4E10-C677-4750-8AC4-FED0BAD8E01A}" srcOrd="0" destOrd="0" presId="urn:microsoft.com/office/officeart/2005/8/layout/radial1"/>
    <dgm:cxn modelId="{C1712F80-27DC-4DE2-82A9-3F6BFCA2AAB9}" type="presOf" srcId="{9F817688-81FC-43A5-920C-C765C2D695D0}" destId="{F1C15851-1B3A-4E9E-9D42-37BD0B7D3626}" srcOrd="0" destOrd="0" presId="urn:microsoft.com/office/officeart/2005/8/layout/radial1"/>
    <dgm:cxn modelId="{A602F79C-95F6-4506-BE49-8B7A5F15CC6A}" type="presOf" srcId="{5AF413CB-058A-40DF-BBBC-A32D00420181}" destId="{E9269CA1-9EE8-43EA-8FDA-7E6588E26DE5}" srcOrd="0" destOrd="0" presId="urn:microsoft.com/office/officeart/2005/8/layout/radial1"/>
    <dgm:cxn modelId="{467804AF-8C96-4311-917D-BB73D920BCCD}" type="presOf" srcId="{0216C3F0-5938-4533-89A8-2E0C79D6EF50}" destId="{48C1712F-0C36-487E-B0AD-D7E37513ECCD}" srcOrd="1" destOrd="0" presId="urn:microsoft.com/office/officeart/2005/8/layout/radial1"/>
    <dgm:cxn modelId="{41CE288A-DB45-44C5-BA4D-B89DAA89A927}" srcId="{54B4ACBE-05EC-439B-A81E-9DC0556BD7BD}" destId="{495BC927-064B-42FD-9EB9-25BABDAE4074}" srcOrd="5" destOrd="0" parTransId="{843ED013-C226-4F83-895A-8FE54EEA16F3}" sibTransId="{FE2373CA-829D-44FD-9AEA-8C3DC86375E4}"/>
    <dgm:cxn modelId="{9FB327A4-B6AE-413B-9C48-F14D4564BA7B}" srcId="{54B4ACBE-05EC-439B-A81E-9DC0556BD7BD}" destId="{19FF4492-050B-480F-BF4A-B0C6738B0979}" srcOrd="4" destOrd="0" parTransId="{991CC132-C5BE-4F26-BB71-6862234E74AB}" sibTransId="{CEABBFF4-0AC9-4DFB-BA2A-C86BC2B91DCB}"/>
    <dgm:cxn modelId="{D0B8BB6A-8E6E-4262-A01F-A91CA0F9A5CB}" type="presOf" srcId="{495BC927-064B-42FD-9EB9-25BABDAE4074}" destId="{9AC039CE-48D8-47B5-9790-408CAB0FA160}" srcOrd="0" destOrd="0" presId="urn:microsoft.com/office/officeart/2005/8/layout/radial1"/>
    <dgm:cxn modelId="{D2959806-5D2F-4943-8F1D-FA69D82D2BA3}" type="presOf" srcId="{991CC132-C5BE-4F26-BB71-6862234E74AB}" destId="{52B4FBAB-136D-4F52-A0A9-84101697198E}" srcOrd="1" destOrd="0" presId="urn:microsoft.com/office/officeart/2005/8/layout/radial1"/>
    <dgm:cxn modelId="{1F416933-B615-41C8-9445-0E23A39AAFF3}" type="presOf" srcId="{19FF4492-050B-480F-BF4A-B0C6738B0979}" destId="{F8416FE1-09B7-4548-AA73-345CA1B0F021}" srcOrd="0" destOrd="0" presId="urn:microsoft.com/office/officeart/2005/8/layout/radial1"/>
    <dgm:cxn modelId="{D4572844-75FD-4C30-BBA3-18054142C83B}" type="presOf" srcId="{2955CCE8-EECB-439C-98FB-5CC32D4BC6A2}" destId="{1B092EBB-7232-426D-9EDA-98915E27CB89}" srcOrd="0" destOrd="0" presId="urn:microsoft.com/office/officeart/2005/8/layout/radial1"/>
    <dgm:cxn modelId="{68A10010-2C8A-4C4C-A122-1BFA1842EE77}" srcId="{289AA70E-F553-4ED5-8359-478841A4324A}" destId="{54B4ACBE-05EC-439B-A81E-9DC0556BD7BD}" srcOrd="0" destOrd="0" parTransId="{ED5A7E98-D04E-4A24-BBF6-4D0C94FC42DF}" sibTransId="{7628BF7F-B83E-4E2C-83CD-288A91CBC468}"/>
    <dgm:cxn modelId="{F2337A4F-A1A0-41F3-A01C-5339B1E240B1}" type="presOf" srcId="{17C77D5B-1423-4FC6-9FB2-5BB79625DEFF}" destId="{D227D489-5433-4184-BECF-D605AA90299C}" srcOrd="0" destOrd="0" presId="urn:microsoft.com/office/officeart/2005/8/layout/radial1"/>
    <dgm:cxn modelId="{1E7E3D24-EA8B-4374-B86C-CCCA8C2ECF84}" srcId="{54B4ACBE-05EC-439B-A81E-9DC0556BD7BD}" destId="{5AF413CB-058A-40DF-BBBC-A32D00420181}" srcOrd="1" destOrd="0" parTransId="{77BD86A3-1481-4B5C-A9DA-FBB39BB6384E}" sibTransId="{32F4B295-7C9C-46A4-BCC3-2CDF605A4AAA}"/>
    <dgm:cxn modelId="{41AB20ED-15AD-438F-AAED-30D08366CAC5}" type="presOf" srcId="{F0B5A0CD-8D74-4D4A-8067-467090B2CE0F}" destId="{034B05A6-EDE7-4CC3-B338-7BBFFC1F1DB9}" srcOrd="1" destOrd="0" presId="urn:microsoft.com/office/officeart/2005/8/layout/radial1"/>
    <dgm:cxn modelId="{EBBD3F24-A5B7-4267-A215-71E6F0D371E5}" type="presOf" srcId="{F0B5A0CD-8D74-4D4A-8067-467090B2CE0F}" destId="{525F2EFE-BAFA-46D5-A19E-586904B941D1}" srcOrd="0" destOrd="0" presId="urn:microsoft.com/office/officeart/2005/8/layout/radial1"/>
    <dgm:cxn modelId="{622729EB-A5AE-4713-ADBD-34538E127532}" srcId="{54B4ACBE-05EC-439B-A81E-9DC0556BD7BD}" destId="{2955CCE8-EECB-439C-98FB-5CC32D4BC6A2}" srcOrd="2" destOrd="0" parTransId="{F0B5A0CD-8D74-4D4A-8067-467090B2CE0F}" sibTransId="{41FE7BF0-91A6-4BFE-90D9-1F2CFBC32CA3}"/>
    <dgm:cxn modelId="{CBD09796-1090-48AD-B1A2-04F90547A99D}" type="presOf" srcId="{77BD86A3-1481-4B5C-A9DA-FBB39BB6384E}" destId="{1817D0CE-73B5-4FE8-9161-0B4399A7F5B1}" srcOrd="0" destOrd="0" presId="urn:microsoft.com/office/officeart/2005/8/layout/radial1"/>
    <dgm:cxn modelId="{8126BF03-C79E-4EF8-91C7-5CACB9894CFF}" type="presOf" srcId="{0216C3F0-5938-4533-89A8-2E0C79D6EF50}" destId="{B9ECB6D3-542A-4C8A-B8F8-3D4AC622933C}" srcOrd="0" destOrd="0" presId="urn:microsoft.com/office/officeart/2005/8/layout/radial1"/>
    <dgm:cxn modelId="{64AA4B34-8CA3-440A-BA96-06532F157835}" type="presOf" srcId="{843ED013-C226-4F83-895A-8FE54EEA16F3}" destId="{3D6C127F-F47A-40C6-8AE9-FBF8ED39EE5D}" srcOrd="1" destOrd="0" presId="urn:microsoft.com/office/officeart/2005/8/layout/radial1"/>
    <dgm:cxn modelId="{BC5B0069-158E-400E-9FBD-E30AF1B7081B}" type="presOf" srcId="{991CC132-C5BE-4F26-BB71-6862234E74AB}" destId="{7EC1EA29-21A0-42E5-BA68-98F9C88A193C}" srcOrd="0" destOrd="0" presId="urn:microsoft.com/office/officeart/2005/8/layout/radial1"/>
    <dgm:cxn modelId="{6CEA72B7-10B9-40E4-8FE7-7D5D030B9894}" type="presOf" srcId="{289AA70E-F553-4ED5-8359-478841A4324A}" destId="{28793EE6-D144-4D53-9983-36678AABE3DB}" srcOrd="0" destOrd="0" presId="urn:microsoft.com/office/officeart/2005/8/layout/radial1"/>
    <dgm:cxn modelId="{34505507-CC96-462A-B9D0-43B9405DB491}" type="presOf" srcId="{9F817688-81FC-43A5-920C-C765C2D695D0}" destId="{6F360822-6765-430C-8055-3C6AB4480E57}" srcOrd="1" destOrd="0" presId="urn:microsoft.com/office/officeart/2005/8/layout/radial1"/>
    <dgm:cxn modelId="{291FD24E-1F81-4693-93F3-AAE381664BA5}" srcId="{54B4ACBE-05EC-439B-A81E-9DC0556BD7BD}" destId="{3FB7ABD3-4758-472C-AEE3-0BE67DE03151}" srcOrd="0" destOrd="0" parTransId="{0216C3F0-5938-4533-89A8-2E0C79D6EF50}" sibTransId="{F155CD50-BB20-43B1-B82B-4CC79F112AC2}"/>
    <dgm:cxn modelId="{CAEADD66-BC91-40FF-BF90-9C4E85F8E2FA}" type="presOf" srcId="{3FB7ABD3-4758-472C-AEE3-0BE67DE03151}" destId="{C0567022-BC89-4189-99D5-E123A33A88DE}" srcOrd="0" destOrd="0" presId="urn:microsoft.com/office/officeart/2005/8/layout/radial1"/>
    <dgm:cxn modelId="{4FABDCD3-870E-4C1A-A970-F2678D11AE48}" srcId="{54B4ACBE-05EC-439B-A81E-9DC0556BD7BD}" destId="{17C77D5B-1423-4FC6-9FB2-5BB79625DEFF}" srcOrd="3" destOrd="0" parTransId="{9F817688-81FC-43A5-920C-C765C2D695D0}" sibTransId="{6884DBA0-A8D6-49B7-AFF8-65573D4E8C3D}"/>
    <dgm:cxn modelId="{FD1A5034-E8A4-45C0-9E03-28833683A11C}" type="presParOf" srcId="{28793EE6-D144-4D53-9983-36678AABE3DB}" destId="{7A2B4E10-C677-4750-8AC4-FED0BAD8E01A}" srcOrd="0" destOrd="0" presId="urn:microsoft.com/office/officeart/2005/8/layout/radial1"/>
    <dgm:cxn modelId="{FBD0D853-EF8B-4A0A-987B-B40647122E62}" type="presParOf" srcId="{28793EE6-D144-4D53-9983-36678AABE3DB}" destId="{B9ECB6D3-542A-4C8A-B8F8-3D4AC622933C}" srcOrd="1" destOrd="0" presId="urn:microsoft.com/office/officeart/2005/8/layout/radial1"/>
    <dgm:cxn modelId="{27DEE67E-11EC-4993-AEC9-CDDA1EF72E57}" type="presParOf" srcId="{B9ECB6D3-542A-4C8A-B8F8-3D4AC622933C}" destId="{48C1712F-0C36-487E-B0AD-D7E37513ECCD}" srcOrd="0" destOrd="0" presId="urn:microsoft.com/office/officeart/2005/8/layout/radial1"/>
    <dgm:cxn modelId="{78B4E530-B63D-4F14-9FDB-E1444F5C8811}" type="presParOf" srcId="{28793EE6-D144-4D53-9983-36678AABE3DB}" destId="{C0567022-BC89-4189-99D5-E123A33A88DE}" srcOrd="2" destOrd="0" presId="urn:microsoft.com/office/officeart/2005/8/layout/radial1"/>
    <dgm:cxn modelId="{890CED60-3202-4417-A789-9E8143CEB5C3}" type="presParOf" srcId="{28793EE6-D144-4D53-9983-36678AABE3DB}" destId="{1817D0CE-73B5-4FE8-9161-0B4399A7F5B1}" srcOrd="3" destOrd="0" presId="urn:microsoft.com/office/officeart/2005/8/layout/radial1"/>
    <dgm:cxn modelId="{4B85BCC5-E65E-4565-A3C8-5031CEC8A3CC}" type="presParOf" srcId="{1817D0CE-73B5-4FE8-9161-0B4399A7F5B1}" destId="{5DCA661C-FA80-4B58-90B1-7A74FA171338}" srcOrd="0" destOrd="0" presId="urn:microsoft.com/office/officeart/2005/8/layout/radial1"/>
    <dgm:cxn modelId="{A0854902-7C3B-4541-A94B-A9A1D5718E46}" type="presParOf" srcId="{28793EE6-D144-4D53-9983-36678AABE3DB}" destId="{E9269CA1-9EE8-43EA-8FDA-7E6588E26DE5}" srcOrd="4" destOrd="0" presId="urn:microsoft.com/office/officeart/2005/8/layout/radial1"/>
    <dgm:cxn modelId="{BA7D0431-DCD0-4139-B0AA-67F62E7DC3A2}" type="presParOf" srcId="{28793EE6-D144-4D53-9983-36678AABE3DB}" destId="{525F2EFE-BAFA-46D5-A19E-586904B941D1}" srcOrd="5" destOrd="0" presId="urn:microsoft.com/office/officeart/2005/8/layout/radial1"/>
    <dgm:cxn modelId="{4037025F-A521-45A7-9F0E-A75F5CAE2AC6}" type="presParOf" srcId="{525F2EFE-BAFA-46D5-A19E-586904B941D1}" destId="{034B05A6-EDE7-4CC3-B338-7BBFFC1F1DB9}" srcOrd="0" destOrd="0" presId="urn:microsoft.com/office/officeart/2005/8/layout/radial1"/>
    <dgm:cxn modelId="{E0212F87-664B-466A-AE2C-566274678897}" type="presParOf" srcId="{28793EE6-D144-4D53-9983-36678AABE3DB}" destId="{1B092EBB-7232-426D-9EDA-98915E27CB89}" srcOrd="6" destOrd="0" presId="urn:microsoft.com/office/officeart/2005/8/layout/radial1"/>
    <dgm:cxn modelId="{07B2BA76-210B-4275-98B6-568E6035C8AC}" type="presParOf" srcId="{28793EE6-D144-4D53-9983-36678AABE3DB}" destId="{F1C15851-1B3A-4E9E-9D42-37BD0B7D3626}" srcOrd="7" destOrd="0" presId="urn:microsoft.com/office/officeart/2005/8/layout/radial1"/>
    <dgm:cxn modelId="{8FF6ECFC-760C-4619-BE35-B34EEF64B767}" type="presParOf" srcId="{F1C15851-1B3A-4E9E-9D42-37BD0B7D3626}" destId="{6F360822-6765-430C-8055-3C6AB4480E57}" srcOrd="0" destOrd="0" presId="urn:microsoft.com/office/officeart/2005/8/layout/radial1"/>
    <dgm:cxn modelId="{6F20B93F-1CBC-43A1-88E8-8D73D40C5337}" type="presParOf" srcId="{28793EE6-D144-4D53-9983-36678AABE3DB}" destId="{D227D489-5433-4184-BECF-D605AA90299C}" srcOrd="8" destOrd="0" presId="urn:microsoft.com/office/officeart/2005/8/layout/radial1"/>
    <dgm:cxn modelId="{3AA61305-33B8-404D-A34D-A0F819D10408}" type="presParOf" srcId="{28793EE6-D144-4D53-9983-36678AABE3DB}" destId="{7EC1EA29-21A0-42E5-BA68-98F9C88A193C}" srcOrd="9" destOrd="0" presId="urn:microsoft.com/office/officeart/2005/8/layout/radial1"/>
    <dgm:cxn modelId="{100B43BB-4A38-4E13-BE0A-ED9094DE82DD}" type="presParOf" srcId="{7EC1EA29-21A0-42E5-BA68-98F9C88A193C}" destId="{52B4FBAB-136D-4F52-A0A9-84101697198E}" srcOrd="0" destOrd="0" presId="urn:microsoft.com/office/officeart/2005/8/layout/radial1"/>
    <dgm:cxn modelId="{CC06B849-0A0B-48CA-A3DD-21DF42DB5FFF}" type="presParOf" srcId="{28793EE6-D144-4D53-9983-36678AABE3DB}" destId="{F8416FE1-09B7-4548-AA73-345CA1B0F021}" srcOrd="10" destOrd="0" presId="urn:microsoft.com/office/officeart/2005/8/layout/radial1"/>
    <dgm:cxn modelId="{030F46F7-A1D3-4D9E-A5EF-6E773D5CFFA7}" type="presParOf" srcId="{28793EE6-D144-4D53-9983-36678AABE3DB}" destId="{198230D7-7407-4E05-8BA6-097A66917796}" srcOrd="11" destOrd="0" presId="urn:microsoft.com/office/officeart/2005/8/layout/radial1"/>
    <dgm:cxn modelId="{F8373C34-0B3A-454D-99EF-7C6E3D31BA3E}" type="presParOf" srcId="{198230D7-7407-4E05-8BA6-097A66917796}" destId="{3D6C127F-F47A-40C6-8AE9-FBF8ED39EE5D}" srcOrd="0" destOrd="0" presId="urn:microsoft.com/office/officeart/2005/8/layout/radial1"/>
    <dgm:cxn modelId="{5966BC3C-13BE-4ED8-ACAC-07B68FD7908F}" type="presParOf" srcId="{28793EE6-D144-4D53-9983-36678AABE3DB}" destId="{9AC039CE-48D8-47B5-9790-408CAB0FA160}" srcOrd="12" destOrd="0" presId="urn:microsoft.com/office/officeart/2005/8/layout/radial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1E0C589-74FA-46CF-A73C-FB4183DCCF59}" type="doc">
      <dgm:prSet loTypeId="urn:microsoft.com/office/officeart/2005/8/layout/cycle6" loCatId="relationship" qsTypeId="urn:microsoft.com/office/officeart/2005/8/quickstyle/simple1#4" qsCatId="simple" csTypeId="urn:microsoft.com/office/officeart/2005/8/colors/accent1_4" csCatId="accent1" phldr="1"/>
      <dgm:spPr/>
      <dgm:t>
        <a:bodyPr/>
        <a:lstStyle/>
        <a:p>
          <a:endParaRPr lang="en-GB"/>
        </a:p>
      </dgm:t>
    </dgm:pt>
    <dgm:pt modelId="{AC6F217F-C234-460A-8380-1CE22FF80BD4}">
      <dgm:prSet phldrT="[Text]" custT="1"/>
      <dgm:spPr/>
      <dgm:t>
        <a:bodyPr/>
        <a:lstStyle/>
        <a:p>
          <a:r>
            <a:rPr lang="en-GB" sz="1600" b="1" noProof="0" smtClean="0"/>
            <a:t>Scale</a:t>
          </a:r>
          <a:endParaRPr lang="en-GB" sz="1600" b="1" noProof="0"/>
        </a:p>
      </dgm:t>
    </dgm:pt>
    <dgm:pt modelId="{9ACFB6BF-56D8-4AA6-B1C3-2D96A1802D2A}" type="parTrans" cxnId="{F6445B87-D139-4CC7-AB38-2315654A943D}">
      <dgm:prSet/>
      <dgm:spPr/>
      <dgm:t>
        <a:bodyPr/>
        <a:lstStyle/>
        <a:p>
          <a:endParaRPr lang="en-GB"/>
        </a:p>
      </dgm:t>
    </dgm:pt>
    <dgm:pt modelId="{C6EB5EF1-A3A7-456F-8704-20A15429A324}" type="sibTrans" cxnId="{F6445B87-D139-4CC7-AB38-2315654A943D}">
      <dgm:prSet/>
      <dgm:spPr/>
      <dgm:t>
        <a:bodyPr/>
        <a:lstStyle/>
        <a:p>
          <a:endParaRPr lang="en-GB"/>
        </a:p>
      </dgm:t>
    </dgm:pt>
    <dgm:pt modelId="{FFD56A78-7424-4105-B031-74335A9E7E69}">
      <dgm:prSet phldrT="[Text]" custT="1"/>
      <dgm:spPr/>
      <dgm:t>
        <a:bodyPr/>
        <a:lstStyle/>
        <a:p>
          <a:r>
            <a:rPr lang="en-GB" sz="1600" b="1" noProof="0" dirty="0" smtClean="0"/>
            <a:t>Visibility</a:t>
          </a:r>
          <a:endParaRPr lang="en-GB" sz="1600" b="1" noProof="0" dirty="0"/>
        </a:p>
      </dgm:t>
    </dgm:pt>
    <dgm:pt modelId="{EE53FC5B-FC3A-4FC0-9ADA-6A82AD3CCEE4}" type="parTrans" cxnId="{D6F62E54-95E4-4A94-97B3-8D44258D211B}">
      <dgm:prSet/>
      <dgm:spPr/>
      <dgm:t>
        <a:bodyPr/>
        <a:lstStyle/>
        <a:p>
          <a:endParaRPr lang="en-GB"/>
        </a:p>
      </dgm:t>
    </dgm:pt>
    <dgm:pt modelId="{0BF6318F-B4C0-4D85-8F8C-A99E42700BDF}" type="sibTrans" cxnId="{D6F62E54-95E4-4A94-97B3-8D44258D211B}">
      <dgm:prSet/>
      <dgm:spPr/>
      <dgm:t>
        <a:bodyPr/>
        <a:lstStyle/>
        <a:p>
          <a:endParaRPr lang="en-GB"/>
        </a:p>
      </dgm:t>
    </dgm:pt>
    <dgm:pt modelId="{18B3043F-6800-48B9-B9C9-3676EB06E9A7}">
      <dgm:prSet phldrT="[Text]" custT="1"/>
      <dgm:spPr/>
      <dgm:t>
        <a:bodyPr/>
        <a:lstStyle/>
        <a:p>
          <a:r>
            <a:rPr lang="en-GB" sz="1600" b="1" noProof="0" smtClean="0"/>
            <a:t>Not in isolation</a:t>
          </a:r>
          <a:endParaRPr lang="en-GB" sz="1600" b="1" noProof="0"/>
        </a:p>
      </dgm:t>
    </dgm:pt>
    <dgm:pt modelId="{1B92B6B3-074C-45D6-B496-BFF5D095111F}" type="parTrans" cxnId="{47C502E1-6760-4994-ACFE-E9382AC43EC1}">
      <dgm:prSet/>
      <dgm:spPr/>
      <dgm:t>
        <a:bodyPr/>
        <a:lstStyle/>
        <a:p>
          <a:endParaRPr lang="en-GB"/>
        </a:p>
      </dgm:t>
    </dgm:pt>
    <dgm:pt modelId="{D2D326DD-B1CE-4D55-B720-66101DF25301}" type="sibTrans" cxnId="{47C502E1-6760-4994-ACFE-E9382AC43EC1}">
      <dgm:prSet/>
      <dgm:spPr/>
      <dgm:t>
        <a:bodyPr/>
        <a:lstStyle/>
        <a:p>
          <a:endParaRPr lang="en-GB"/>
        </a:p>
      </dgm:t>
    </dgm:pt>
    <dgm:pt modelId="{E64B8F3B-C8AA-4E79-8C13-B92172C94FD4}">
      <dgm:prSet phldrT="[Text]" custT="1"/>
      <dgm:spPr/>
      <dgm:t>
        <a:bodyPr/>
        <a:lstStyle/>
        <a:p>
          <a:r>
            <a:rPr lang="en-GB" sz="1600" b="1" noProof="0" smtClean="0"/>
            <a:t>Preventable</a:t>
          </a:r>
          <a:endParaRPr lang="en-GB" sz="1600" b="1" noProof="0"/>
        </a:p>
      </dgm:t>
    </dgm:pt>
    <dgm:pt modelId="{23B0760E-830A-43B2-9916-564F2E82C6A3}" type="parTrans" cxnId="{04F1112A-8426-489C-9DC8-ADF8D650603C}">
      <dgm:prSet/>
      <dgm:spPr/>
      <dgm:t>
        <a:bodyPr/>
        <a:lstStyle/>
        <a:p>
          <a:endParaRPr lang="en-GB"/>
        </a:p>
      </dgm:t>
    </dgm:pt>
    <dgm:pt modelId="{C18ED134-CEC1-4CCF-8CAA-084BFC6F9E90}" type="sibTrans" cxnId="{04F1112A-8426-489C-9DC8-ADF8D650603C}">
      <dgm:prSet/>
      <dgm:spPr/>
      <dgm:t>
        <a:bodyPr/>
        <a:lstStyle/>
        <a:p>
          <a:endParaRPr lang="en-GB"/>
        </a:p>
      </dgm:t>
    </dgm:pt>
    <dgm:pt modelId="{B02E0898-8C28-43DD-A1FC-DF61F5AACB65}">
      <dgm:prSet phldrT="[Text]" custT="1"/>
      <dgm:spPr/>
      <dgm:t>
        <a:bodyPr/>
        <a:lstStyle/>
        <a:p>
          <a:r>
            <a:rPr lang="en-GB" sz="1600" b="1" noProof="0" dirty="0" smtClean="0"/>
            <a:t>Worldwide</a:t>
          </a:r>
          <a:endParaRPr lang="en-GB" sz="1600" b="1" noProof="0" dirty="0"/>
        </a:p>
      </dgm:t>
    </dgm:pt>
    <dgm:pt modelId="{24DCF47C-B3B2-4DD6-AD8B-3716DA618CE1}" type="parTrans" cxnId="{C03D0977-98EB-4D2B-910E-9A0A35073F02}">
      <dgm:prSet/>
      <dgm:spPr/>
      <dgm:t>
        <a:bodyPr/>
        <a:lstStyle/>
        <a:p>
          <a:endParaRPr lang="en-GB"/>
        </a:p>
      </dgm:t>
    </dgm:pt>
    <dgm:pt modelId="{17F85B1D-D8B0-4A03-B123-307769CEEFFA}" type="sibTrans" cxnId="{C03D0977-98EB-4D2B-910E-9A0A35073F02}">
      <dgm:prSet/>
      <dgm:spPr/>
      <dgm:t>
        <a:bodyPr/>
        <a:lstStyle/>
        <a:p>
          <a:endParaRPr lang="en-GB"/>
        </a:p>
      </dgm:t>
    </dgm:pt>
    <dgm:pt modelId="{F0496786-C70B-45DD-A402-E449EFB2F916}">
      <dgm:prSet phldrT="[Text]" custT="1"/>
      <dgm:spPr/>
      <dgm:t>
        <a:bodyPr/>
        <a:lstStyle/>
        <a:p>
          <a:r>
            <a:rPr lang="en-GB" sz="1600" b="1" noProof="0" dirty="0" smtClean="0"/>
            <a:t>Various levels</a:t>
          </a:r>
          <a:endParaRPr lang="en-GB" sz="1600" b="1" noProof="0" dirty="0"/>
        </a:p>
      </dgm:t>
    </dgm:pt>
    <dgm:pt modelId="{69BCE186-1C73-41F1-900A-E76042C06A6E}" type="parTrans" cxnId="{6C191D11-00B8-47F7-862D-BBA7BDAFF987}">
      <dgm:prSet/>
      <dgm:spPr/>
      <dgm:t>
        <a:bodyPr/>
        <a:lstStyle/>
        <a:p>
          <a:endParaRPr lang="en-GB"/>
        </a:p>
      </dgm:t>
    </dgm:pt>
    <dgm:pt modelId="{F8868131-6577-40A5-9D7F-07AD22C5A595}" type="sibTrans" cxnId="{6C191D11-00B8-47F7-862D-BBA7BDAFF987}">
      <dgm:prSet/>
      <dgm:spPr/>
      <dgm:t>
        <a:bodyPr/>
        <a:lstStyle/>
        <a:p>
          <a:endParaRPr lang="en-GB"/>
        </a:p>
      </dgm:t>
    </dgm:pt>
    <dgm:pt modelId="{0722F472-6A4E-422A-B92D-8F71571943D0}">
      <dgm:prSet phldrT="[Text]" custT="1"/>
      <dgm:spPr/>
      <dgm:t>
        <a:bodyPr/>
        <a:lstStyle/>
        <a:p>
          <a:r>
            <a:rPr lang="en-GB" sz="1600" b="1" noProof="0" dirty="0" smtClean="0"/>
            <a:t>Perpetrators</a:t>
          </a:r>
          <a:endParaRPr lang="en-GB" sz="1600" b="1" noProof="0" dirty="0"/>
        </a:p>
      </dgm:t>
    </dgm:pt>
    <dgm:pt modelId="{AC1AAC10-15CA-4593-869D-FB7B145F6B53}" type="parTrans" cxnId="{8D9D0C55-93DA-4821-8F36-3F6BAE63430B}">
      <dgm:prSet/>
      <dgm:spPr/>
      <dgm:t>
        <a:bodyPr/>
        <a:lstStyle/>
        <a:p>
          <a:endParaRPr lang="en-GB"/>
        </a:p>
      </dgm:t>
    </dgm:pt>
    <dgm:pt modelId="{73BA8B3B-2F3E-4DD9-9C64-0EED7131B949}" type="sibTrans" cxnId="{8D9D0C55-93DA-4821-8F36-3F6BAE63430B}">
      <dgm:prSet/>
      <dgm:spPr/>
      <dgm:t>
        <a:bodyPr/>
        <a:lstStyle/>
        <a:p>
          <a:endParaRPr lang="en-GB"/>
        </a:p>
      </dgm:t>
    </dgm:pt>
    <dgm:pt modelId="{5C0B4B1B-D346-4507-9651-9A12A70D5AE3}">
      <dgm:prSet phldrT="[Text]" custT="1"/>
      <dgm:spPr/>
      <dgm:t>
        <a:bodyPr/>
        <a:lstStyle/>
        <a:p>
          <a:r>
            <a:rPr lang="en-GB" sz="1600" b="1" noProof="0" dirty="0" smtClean="0"/>
            <a:t>Frequency/Strategy</a:t>
          </a:r>
          <a:endParaRPr lang="en-GB" sz="1600" b="1" noProof="0" dirty="0"/>
        </a:p>
      </dgm:t>
    </dgm:pt>
    <dgm:pt modelId="{4DC4314A-25DC-4516-BF4B-74BF20FCF814}" type="parTrans" cxnId="{73343AD0-05CE-43FF-8A2E-97C869BA7A10}">
      <dgm:prSet/>
      <dgm:spPr/>
      <dgm:t>
        <a:bodyPr/>
        <a:lstStyle/>
        <a:p>
          <a:endParaRPr lang="en-GB"/>
        </a:p>
      </dgm:t>
    </dgm:pt>
    <dgm:pt modelId="{9FBEDB27-B21E-4616-A093-10F71EA2B629}" type="sibTrans" cxnId="{73343AD0-05CE-43FF-8A2E-97C869BA7A10}">
      <dgm:prSet/>
      <dgm:spPr/>
      <dgm:t>
        <a:bodyPr/>
        <a:lstStyle/>
        <a:p>
          <a:endParaRPr lang="en-GB"/>
        </a:p>
      </dgm:t>
    </dgm:pt>
    <dgm:pt modelId="{940B3577-8A36-4471-AF94-2ADD1C568ECE}">
      <dgm:prSet phldrT="[Text]" custT="1"/>
      <dgm:spPr/>
      <dgm:t>
        <a:bodyPr/>
        <a:lstStyle/>
        <a:p>
          <a:r>
            <a:rPr lang="en-GB" sz="1600" b="1" noProof="0" dirty="0" smtClean="0"/>
            <a:t>Ordered or tolerated</a:t>
          </a:r>
          <a:endParaRPr lang="en-GB" sz="1600" b="1" noProof="0" dirty="0"/>
        </a:p>
      </dgm:t>
    </dgm:pt>
    <dgm:pt modelId="{DC0AD5B8-6367-4F56-B99A-4780E348CCBA}" type="parTrans" cxnId="{58D53A57-488C-403E-9DCF-2D0DCC1C32FA}">
      <dgm:prSet/>
      <dgm:spPr/>
      <dgm:t>
        <a:bodyPr/>
        <a:lstStyle/>
        <a:p>
          <a:endParaRPr lang="en-GB"/>
        </a:p>
      </dgm:t>
    </dgm:pt>
    <dgm:pt modelId="{2D9FA447-1D68-4E5F-A107-BC1042D886F3}" type="sibTrans" cxnId="{58D53A57-488C-403E-9DCF-2D0DCC1C32FA}">
      <dgm:prSet/>
      <dgm:spPr/>
      <dgm:t>
        <a:bodyPr/>
        <a:lstStyle/>
        <a:p>
          <a:endParaRPr lang="en-GB"/>
        </a:p>
      </dgm:t>
    </dgm:pt>
    <dgm:pt modelId="{7736732B-5870-4E50-A6AC-2A386C1629F3}">
      <dgm:prSet phldrT="[Text]" custT="1"/>
      <dgm:spPr/>
      <dgm:t>
        <a:bodyPr/>
        <a:lstStyle/>
        <a:p>
          <a:r>
            <a:rPr lang="fr-CH" sz="1600" b="1" noProof="0" dirty="0" err="1" smtClean="0"/>
            <a:t>Victims</a:t>
          </a:r>
          <a:endParaRPr lang="en-GB" sz="1600" b="1" noProof="0" dirty="0"/>
        </a:p>
      </dgm:t>
    </dgm:pt>
    <dgm:pt modelId="{E9A4238C-E647-4BF6-9911-412C825761A1}" type="parTrans" cxnId="{1822F68C-6D9E-4C8A-81C7-C3920C604788}">
      <dgm:prSet/>
      <dgm:spPr/>
      <dgm:t>
        <a:bodyPr/>
        <a:lstStyle/>
        <a:p>
          <a:endParaRPr lang="en-GB"/>
        </a:p>
      </dgm:t>
    </dgm:pt>
    <dgm:pt modelId="{BBA0A08B-FE1D-454A-B49F-D89264A851A8}" type="sibTrans" cxnId="{1822F68C-6D9E-4C8A-81C7-C3920C604788}">
      <dgm:prSet/>
      <dgm:spPr/>
      <dgm:t>
        <a:bodyPr/>
        <a:lstStyle/>
        <a:p>
          <a:endParaRPr lang="en-GB"/>
        </a:p>
      </dgm:t>
    </dgm:pt>
    <dgm:pt modelId="{A825FF6F-55B0-4D91-98F0-D3AF290A3796}" type="pres">
      <dgm:prSet presAssocID="{51E0C589-74FA-46CF-A73C-FB4183DCCF59}" presName="cycle" presStyleCnt="0">
        <dgm:presLayoutVars>
          <dgm:dir/>
          <dgm:resizeHandles val="exact"/>
        </dgm:presLayoutVars>
      </dgm:prSet>
      <dgm:spPr/>
      <dgm:t>
        <a:bodyPr/>
        <a:lstStyle/>
        <a:p>
          <a:endParaRPr lang="en-GB"/>
        </a:p>
      </dgm:t>
    </dgm:pt>
    <dgm:pt modelId="{42D30914-926B-44AC-AABB-1A94FC245E20}" type="pres">
      <dgm:prSet presAssocID="{AC6F217F-C234-460A-8380-1CE22FF80BD4}" presName="node" presStyleLbl="node1" presStyleIdx="0" presStyleCnt="10" custRadScaleRad="100170" custRadScaleInc="-8409">
        <dgm:presLayoutVars>
          <dgm:bulletEnabled val="1"/>
        </dgm:presLayoutVars>
      </dgm:prSet>
      <dgm:spPr/>
      <dgm:t>
        <a:bodyPr/>
        <a:lstStyle/>
        <a:p>
          <a:endParaRPr lang="en-GB"/>
        </a:p>
      </dgm:t>
    </dgm:pt>
    <dgm:pt modelId="{AA2B0FD3-0F36-4568-9686-DA4E1D3F86A2}" type="pres">
      <dgm:prSet presAssocID="{AC6F217F-C234-460A-8380-1CE22FF80BD4}" presName="spNode" presStyleCnt="0"/>
      <dgm:spPr/>
      <dgm:t>
        <a:bodyPr/>
        <a:lstStyle/>
        <a:p>
          <a:endParaRPr lang="en-GB"/>
        </a:p>
      </dgm:t>
    </dgm:pt>
    <dgm:pt modelId="{11B060D8-1693-40FD-B658-315C464ED03A}" type="pres">
      <dgm:prSet presAssocID="{C6EB5EF1-A3A7-456F-8704-20A15429A324}" presName="sibTrans" presStyleLbl="sibTrans1D1" presStyleIdx="0" presStyleCnt="10"/>
      <dgm:spPr/>
      <dgm:t>
        <a:bodyPr/>
        <a:lstStyle/>
        <a:p>
          <a:endParaRPr lang="en-GB"/>
        </a:p>
      </dgm:t>
    </dgm:pt>
    <dgm:pt modelId="{44B5D7C2-85C3-413D-980C-C725362DD659}" type="pres">
      <dgm:prSet presAssocID="{FFD56A78-7424-4105-B031-74335A9E7E69}" presName="node" presStyleLbl="node1" presStyleIdx="1" presStyleCnt="10" custScaleX="128894" custRadScaleRad="98868" custRadScaleInc="-6947">
        <dgm:presLayoutVars>
          <dgm:bulletEnabled val="1"/>
        </dgm:presLayoutVars>
      </dgm:prSet>
      <dgm:spPr/>
      <dgm:t>
        <a:bodyPr/>
        <a:lstStyle/>
        <a:p>
          <a:endParaRPr lang="en-GB"/>
        </a:p>
      </dgm:t>
    </dgm:pt>
    <dgm:pt modelId="{33262BBF-8F58-4A9D-9207-66B29613E5BA}" type="pres">
      <dgm:prSet presAssocID="{FFD56A78-7424-4105-B031-74335A9E7E69}" presName="spNode" presStyleCnt="0"/>
      <dgm:spPr/>
      <dgm:t>
        <a:bodyPr/>
        <a:lstStyle/>
        <a:p>
          <a:endParaRPr lang="en-GB"/>
        </a:p>
      </dgm:t>
    </dgm:pt>
    <dgm:pt modelId="{59F7A62C-E2C7-4DC6-8013-DFDD1679FBBA}" type="pres">
      <dgm:prSet presAssocID="{0BF6318F-B4C0-4D85-8F8C-A99E42700BDF}" presName="sibTrans" presStyleLbl="sibTrans1D1" presStyleIdx="1" presStyleCnt="10"/>
      <dgm:spPr/>
      <dgm:t>
        <a:bodyPr/>
        <a:lstStyle/>
        <a:p>
          <a:endParaRPr lang="en-GB"/>
        </a:p>
      </dgm:t>
    </dgm:pt>
    <dgm:pt modelId="{26B590E1-402B-4FB5-8AE7-060474850DD6}" type="pres">
      <dgm:prSet presAssocID="{18B3043F-6800-48B9-B9C9-3676EB06E9A7}" presName="node" presStyleLbl="node1" presStyleIdx="2" presStyleCnt="10" custScaleX="143912" custRadScaleRad="98097" custRadScaleInc="-2140">
        <dgm:presLayoutVars>
          <dgm:bulletEnabled val="1"/>
        </dgm:presLayoutVars>
      </dgm:prSet>
      <dgm:spPr/>
      <dgm:t>
        <a:bodyPr/>
        <a:lstStyle/>
        <a:p>
          <a:endParaRPr lang="en-GB"/>
        </a:p>
      </dgm:t>
    </dgm:pt>
    <dgm:pt modelId="{C2400075-1C12-434B-B038-59239662A052}" type="pres">
      <dgm:prSet presAssocID="{18B3043F-6800-48B9-B9C9-3676EB06E9A7}" presName="spNode" presStyleCnt="0"/>
      <dgm:spPr/>
      <dgm:t>
        <a:bodyPr/>
        <a:lstStyle/>
        <a:p>
          <a:endParaRPr lang="en-GB"/>
        </a:p>
      </dgm:t>
    </dgm:pt>
    <dgm:pt modelId="{277D17B5-7A3E-43BC-8C6F-8314C1F342F4}" type="pres">
      <dgm:prSet presAssocID="{D2D326DD-B1CE-4D55-B720-66101DF25301}" presName="sibTrans" presStyleLbl="sibTrans1D1" presStyleIdx="2" presStyleCnt="10"/>
      <dgm:spPr/>
      <dgm:t>
        <a:bodyPr/>
        <a:lstStyle/>
        <a:p>
          <a:endParaRPr lang="en-GB"/>
        </a:p>
      </dgm:t>
    </dgm:pt>
    <dgm:pt modelId="{B03E1268-6F05-455F-A08B-2A9AA3C53D05}" type="pres">
      <dgm:prSet presAssocID="{E64B8F3B-C8AA-4E79-8C13-B92172C94FD4}" presName="node" presStyleLbl="node1" presStyleIdx="3" presStyleCnt="10" custScaleX="148767" custRadScaleRad="98231" custRadScaleInc="3718">
        <dgm:presLayoutVars>
          <dgm:bulletEnabled val="1"/>
        </dgm:presLayoutVars>
      </dgm:prSet>
      <dgm:spPr/>
      <dgm:t>
        <a:bodyPr/>
        <a:lstStyle/>
        <a:p>
          <a:endParaRPr lang="en-GB"/>
        </a:p>
      </dgm:t>
    </dgm:pt>
    <dgm:pt modelId="{D223F489-454C-4E4C-9A20-12A9FDAF5B51}" type="pres">
      <dgm:prSet presAssocID="{E64B8F3B-C8AA-4E79-8C13-B92172C94FD4}" presName="spNode" presStyleCnt="0"/>
      <dgm:spPr/>
      <dgm:t>
        <a:bodyPr/>
        <a:lstStyle/>
        <a:p>
          <a:endParaRPr lang="en-GB"/>
        </a:p>
      </dgm:t>
    </dgm:pt>
    <dgm:pt modelId="{9B9D8CA6-A282-4BC8-B6AB-2735FCE96010}" type="pres">
      <dgm:prSet presAssocID="{C18ED134-CEC1-4CCF-8CAA-084BFC6F9E90}" presName="sibTrans" presStyleLbl="sibTrans1D1" presStyleIdx="3" presStyleCnt="10"/>
      <dgm:spPr/>
      <dgm:t>
        <a:bodyPr/>
        <a:lstStyle/>
        <a:p>
          <a:endParaRPr lang="en-GB"/>
        </a:p>
      </dgm:t>
    </dgm:pt>
    <dgm:pt modelId="{81FB7594-D689-4927-9371-1FE43A453CB5}" type="pres">
      <dgm:prSet presAssocID="{B02E0898-8C28-43DD-A1FC-DF61F5AACB65}" presName="node" presStyleLbl="node1" presStyleIdx="4" presStyleCnt="10" custScaleX="159724" custRadScaleRad="99204" custRadScaleInc="7756">
        <dgm:presLayoutVars>
          <dgm:bulletEnabled val="1"/>
        </dgm:presLayoutVars>
      </dgm:prSet>
      <dgm:spPr/>
      <dgm:t>
        <a:bodyPr/>
        <a:lstStyle/>
        <a:p>
          <a:endParaRPr lang="en-GB"/>
        </a:p>
      </dgm:t>
    </dgm:pt>
    <dgm:pt modelId="{673AB5CF-8AC0-4A38-A693-620B0C6C9063}" type="pres">
      <dgm:prSet presAssocID="{B02E0898-8C28-43DD-A1FC-DF61F5AACB65}" presName="spNode" presStyleCnt="0"/>
      <dgm:spPr/>
      <dgm:t>
        <a:bodyPr/>
        <a:lstStyle/>
        <a:p>
          <a:endParaRPr lang="en-GB"/>
        </a:p>
      </dgm:t>
    </dgm:pt>
    <dgm:pt modelId="{127C5FDA-FE02-4715-B177-3D37F7B2BDD7}" type="pres">
      <dgm:prSet presAssocID="{17F85B1D-D8B0-4A03-B123-307769CEEFFA}" presName="sibTrans" presStyleLbl="sibTrans1D1" presStyleIdx="4" presStyleCnt="10"/>
      <dgm:spPr/>
      <dgm:t>
        <a:bodyPr/>
        <a:lstStyle/>
        <a:p>
          <a:endParaRPr lang="en-GB"/>
        </a:p>
      </dgm:t>
    </dgm:pt>
    <dgm:pt modelId="{7A4F32FF-DACF-4358-ACDA-57B839876DB2}" type="pres">
      <dgm:prSet presAssocID="{F0496786-C70B-45DD-A402-E449EFB2F916}" presName="node" presStyleLbl="node1" presStyleIdx="5" presStyleCnt="10" custScaleX="135216" custRadScaleRad="100547" custRadScaleInc="8092">
        <dgm:presLayoutVars>
          <dgm:bulletEnabled val="1"/>
        </dgm:presLayoutVars>
      </dgm:prSet>
      <dgm:spPr/>
      <dgm:t>
        <a:bodyPr/>
        <a:lstStyle/>
        <a:p>
          <a:endParaRPr lang="en-GB"/>
        </a:p>
      </dgm:t>
    </dgm:pt>
    <dgm:pt modelId="{8164F466-7394-4D86-923A-5A8A7A9B299B}" type="pres">
      <dgm:prSet presAssocID="{F0496786-C70B-45DD-A402-E449EFB2F916}" presName="spNode" presStyleCnt="0"/>
      <dgm:spPr/>
      <dgm:t>
        <a:bodyPr/>
        <a:lstStyle/>
        <a:p>
          <a:endParaRPr lang="en-GB"/>
        </a:p>
      </dgm:t>
    </dgm:pt>
    <dgm:pt modelId="{31ECE113-CC95-4B9E-9FD6-694EFEE6CE79}" type="pres">
      <dgm:prSet presAssocID="{F8868131-6577-40A5-9D7F-07AD22C5A595}" presName="sibTrans" presStyleLbl="sibTrans1D1" presStyleIdx="5" presStyleCnt="10"/>
      <dgm:spPr/>
      <dgm:t>
        <a:bodyPr/>
        <a:lstStyle/>
        <a:p>
          <a:endParaRPr lang="en-GB"/>
        </a:p>
      </dgm:t>
    </dgm:pt>
    <dgm:pt modelId="{2D1DDAAE-FE5F-41F2-B06F-1D2CB92F873E}" type="pres">
      <dgm:prSet presAssocID="{0722F472-6A4E-422A-B92D-8F71571943D0}" presName="node" presStyleLbl="node1" presStyleIdx="6" presStyleCnt="10" custScaleX="162743">
        <dgm:presLayoutVars>
          <dgm:bulletEnabled val="1"/>
        </dgm:presLayoutVars>
      </dgm:prSet>
      <dgm:spPr/>
      <dgm:t>
        <a:bodyPr/>
        <a:lstStyle/>
        <a:p>
          <a:endParaRPr lang="en-GB"/>
        </a:p>
      </dgm:t>
    </dgm:pt>
    <dgm:pt modelId="{D338FF83-2778-4730-985F-B3C44FFF74F9}" type="pres">
      <dgm:prSet presAssocID="{0722F472-6A4E-422A-B92D-8F71571943D0}" presName="spNode" presStyleCnt="0"/>
      <dgm:spPr/>
      <dgm:t>
        <a:bodyPr/>
        <a:lstStyle/>
        <a:p>
          <a:endParaRPr lang="en-GB"/>
        </a:p>
      </dgm:t>
    </dgm:pt>
    <dgm:pt modelId="{AE28E965-514A-46E1-B444-DAD7658B5E16}" type="pres">
      <dgm:prSet presAssocID="{73BA8B3B-2F3E-4DD9-9C64-0EED7131B949}" presName="sibTrans" presStyleLbl="sibTrans1D1" presStyleIdx="6" presStyleCnt="10"/>
      <dgm:spPr/>
      <dgm:t>
        <a:bodyPr/>
        <a:lstStyle/>
        <a:p>
          <a:endParaRPr lang="en-GB"/>
        </a:p>
      </dgm:t>
    </dgm:pt>
    <dgm:pt modelId="{0E11FDE1-BD29-46A9-9D61-E890B1187555}" type="pres">
      <dgm:prSet presAssocID="{940B3577-8A36-4471-AF94-2ADD1C568ECE}" presName="node" presStyleLbl="node1" presStyleIdx="7" presStyleCnt="10" custScaleX="137933">
        <dgm:presLayoutVars>
          <dgm:bulletEnabled val="1"/>
        </dgm:presLayoutVars>
      </dgm:prSet>
      <dgm:spPr/>
      <dgm:t>
        <a:bodyPr/>
        <a:lstStyle/>
        <a:p>
          <a:endParaRPr lang="en-GB"/>
        </a:p>
      </dgm:t>
    </dgm:pt>
    <dgm:pt modelId="{DD6E1A38-866A-4319-A1DA-500BB2B6AAF4}" type="pres">
      <dgm:prSet presAssocID="{940B3577-8A36-4471-AF94-2ADD1C568ECE}" presName="spNode" presStyleCnt="0"/>
      <dgm:spPr/>
      <dgm:t>
        <a:bodyPr/>
        <a:lstStyle/>
        <a:p>
          <a:endParaRPr lang="en-GB"/>
        </a:p>
      </dgm:t>
    </dgm:pt>
    <dgm:pt modelId="{6D564C63-6149-4B21-A799-0991BCD41405}" type="pres">
      <dgm:prSet presAssocID="{2D9FA447-1D68-4E5F-A107-BC1042D886F3}" presName="sibTrans" presStyleLbl="sibTrans1D1" presStyleIdx="7" presStyleCnt="10"/>
      <dgm:spPr/>
      <dgm:t>
        <a:bodyPr/>
        <a:lstStyle/>
        <a:p>
          <a:endParaRPr lang="en-GB"/>
        </a:p>
      </dgm:t>
    </dgm:pt>
    <dgm:pt modelId="{D1A095AB-FD32-43B0-91B1-2C7F8E80CB86}" type="pres">
      <dgm:prSet presAssocID="{5C0B4B1B-D346-4507-9651-9A12A70D5AE3}" presName="node" presStyleLbl="node1" presStyleIdx="8" presStyleCnt="10" custScaleX="145857">
        <dgm:presLayoutVars>
          <dgm:bulletEnabled val="1"/>
        </dgm:presLayoutVars>
      </dgm:prSet>
      <dgm:spPr/>
      <dgm:t>
        <a:bodyPr/>
        <a:lstStyle/>
        <a:p>
          <a:endParaRPr lang="en-GB"/>
        </a:p>
      </dgm:t>
    </dgm:pt>
    <dgm:pt modelId="{09771B08-970F-4E0F-BF0E-5E5FE9F85133}" type="pres">
      <dgm:prSet presAssocID="{5C0B4B1B-D346-4507-9651-9A12A70D5AE3}" presName="spNode" presStyleCnt="0"/>
      <dgm:spPr/>
      <dgm:t>
        <a:bodyPr/>
        <a:lstStyle/>
        <a:p>
          <a:endParaRPr lang="en-GB"/>
        </a:p>
      </dgm:t>
    </dgm:pt>
    <dgm:pt modelId="{5C4CFE73-0DFC-4CAB-AFD8-356415D15AD8}" type="pres">
      <dgm:prSet presAssocID="{9FBEDB27-B21E-4616-A093-10F71EA2B629}" presName="sibTrans" presStyleLbl="sibTrans1D1" presStyleIdx="8" presStyleCnt="10"/>
      <dgm:spPr/>
      <dgm:t>
        <a:bodyPr/>
        <a:lstStyle/>
        <a:p>
          <a:endParaRPr lang="en-GB"/>
        </a:p>
      </dgm:t>
    </dgm:pt>
    <dgm:pt modelId="{58A298DE-57ED-4EDF-8863-3B9213D50EC1}" type="pres">
      <dgm:prSet presAssocID="{7736732B-5870-4E50-A6AC-2A386C1629F3}" presName="node" presStyleLbl="node1" presStyleIdx="9" presStyleCnt="10">
        <dgm:presLayoutVars>
          <dgm:bulletEnabled val="1"/>
        </dgm:presLayoutVars>
      </dgm:prSet>
      <dgm:spPr/>
      <dgm:t>
        <a:bodyPr/>
        <a:lstStyle/>
        <a:p>
          <a:endParaRPr lang="en-GB"/>
        </a:p>
      </dgm:t>
    </dgm:pt>
    <dgm:pt modelId="{F05EEDFD-0604-4B7D-B244-A673C10AC140}" type="pres">
      <dgm:prSet presAssocID="{7736732B-5870-4E50-A6AC-2A386C1629F3}" presName="spNode" presStyleCnt="0"/>
      <dgm:spPr/>
      <dgm:t>
        <a:bodyPr/>
        <a:lstStyle/>
        <a:p>
          <a:endParaRPr lang="en-GB"/>
        </a:p>
      </dgm:t>
    </dgm:pt>
    <dgm:pt modelId="{B15168C8-DFA4-42C1-AE83-DB2D55ECE585}" type="pres">
      <dgm:prSet presAssocID="{BBA0A08B-FE1D-454A-B49F-D89264A851A8}" presName="sibTrans" presStyleLbl="sibTrans1D1" presStyleIdx="9" presStyleCnt="10"/>
      <dgm:spPr/>
      <dgm:t>
        <a:bodyPr/>
        <a:lstStyle/>
        <a:p>
          <a:endParaRPr lang="en-GB"/>
        </a:p>
      </dgm:t>
    </dgm:pt>
  </dgm:ptLst>
  <dgm:cxnLst>
    <dgm:cxn modelId="{1149519D-819F-4458-9D36-7AB12C018838}" type="presOf" srcId="{17F85B1D-D8B0-4A03-B123-307769CEEFFA}" destId="{127C5FDA-FE02-4715-B177-3D37F7B2BDD7}" srcOrd="0" destOrd="0" presId="urn:microsoft.com/office/officeart/2005/8/layout/cycle6"/>
    <dgm:cxn modelId="{1822F68C-6D9E-4C8A-81C7-C3920C604788}" srcId="{51E0C589-74FA-46CF-A73C-FB4183DCCF59}" destId="{7736732B-5870-4E50-A6AC-2A386C1629F3}" srcOrd="9" destOrd="0" parTransId="{E9A4238C-E647-4BF6-9911-412C825761A1}" sibTransId="{BBA0A08B-FE1D-454A-B49F-D89264A851A8}"/>
    <dgm:cxn modelId="{315753B1-7497-466C-BC12-7337B075313F}" type="presOf" srcId="{BBA0A08B-FE1D-454A-B49F-D89264A851A8}" destId="{B15168C8-DFA4-42C1-AE83-DB2D55ECE585}" srcOrd="0" destOrd="0" presId="urn:microsoft.com/office/officeart/2005/8/layout/cycle6"/>
    <dgm:cxn modelId="{B3896BA6-5257-4003-8C3D-1C432C89EF90}" type="presOf" srcId="{C6EB5EF1-A3A7-456F-8704-20A15429A324}" destId="{11B060D8-1693-40FD-B658-315C464ED03A}" srcOrd="0" destOrd="0" presId="urn:microsoft.com/office/officeart/2005/8/layout/cycle6"/>
    <dgm:cxn modelId="{DEDA4C03-FC45-4E18-8BCD-A07ECE723CCB}" type="presOf" srcId="{AC6F217F-C234-460A-8380-1CE22FF80BD4}" destId="{42D30914-926B-44AC-AABB-1A94FC245E20}" srcOrd="0" destOrd="0" presId="urn:microsoft.com/office/officeart/2005/8/layout/cycle6"/>
    <dgm:cxn modelId="{04F1112A-8426-489C-9DC8-ADF8D650603C}" srcId="{51E0C589-74FA-46CF-A73C-FB4183DCCF59}" destId="{E64B8F3B-C8AA-4E79-8C13-B92172C94FD4}" srcOrd="3" destOrd="0" parTransId="{23B0760E-830A-43B2-9916-564F2E82C6A3}" sibTransId="{C18ED134-CEC1-4CCF-8CAA-084BFC6F9E90}"/>
    <dgm:cxn modelId="{86C3885E-00B1-4B2C-A986-06AB56286D1A}" type="presOf" srcId="{C18ED134-CEC1-4CCF-8CAA-084BFC6F9E90}" destId="{9B9D8CA6-A282-4BC8-B6AB-2735FCE96010}" srcOrd="0" destOrd="0" presId="urn:microsoft.com/office/officeart/2005/8/layout/cycle6"/>
    <dgm:cxn modelId="{6C191D11-00B8-47F7-862D-BBA7BDAFF987}" srcId="{51E0C589-74FA-46CF-A73C-FB4183DCCF59}" destId="{F0496786-C70B-45DD-A402-E449EFB2F916}" srcOrd="5" destOrd="0" parTransId="{69BCE186-1C73-41F1-900A-E76042C06A6E}" sibTransId="{F8868131-6577-40A5-9D7F-07AD22C5A595}"/>
    <dgm:cxn modelId="{D6F62E54-95E4-4A94-97B3-8D44258D211B}" srcId="{51E0C589-74FA-46CF-A73C-FB4183DCCF59}" destId="{FFD56A78-7424-4105-B031-74335A9E7E69}" srcOrd="1" destOrd="0" parTransId="{EE53FC5B-FC3A-4FC0-9ADA-6A82AD3CCEE4}" sibTransId="{0BF6318F-B4C0-4D85-8F8C-A99E42700BDF}"/>
    <dgm:cxn modelId="{852C63A2-1187-401F-A66A-7362925F4F7C}" type="presOf" srcId="{940B3577-8A36-4471-AF94-2ADD1C568ECE}" destId="{0E11FDE1-BD29-46A9-9D61-E890B1187555}" srcOrd="0" destOrd="0" presId="urn:microsoft.com/office/officeart/2005/8/layout/cycle6"/>
    <dgm:cxn modelId="{1C9A0C87-5B2B-43F6-8B71-7DC8A07E48BD}" type="presOf" srcId="{9FBEDB27-B21E-4616-A093-10F71EA2B629}" destId="{5C4CFE73-0DFC-4CAB-AFD8-356415D15AD8}" srcOrd="0" destOrd="0" presId="urn:microsoft.com/office/officeart/2005/8/layout/cycle6"/>
    <dgm:cxn modelId="{C03D0977-98EB-4D2B-910E-9A0A35073F02}" srcId="{51E0C589-74FA-46CF-A73C-FB4183DCCF59}" destId="{B02E0898-8C28-43DD-A1FC-DF61F5AACB65}" srcOrd="4" destOrd="0" parTransId="{24DCF47C-B3B2-4DD6-AD8B-3716DA618CE1}" sibTransId="{17F85B1D-D8B0-4A03-B123-307769CEEFFA}"/>
    <dgm:cxn modelId="{8D9D0C55-93DA-4821-8F36-3F6BAE63430B}" srcId="{51E0C589-74FA-46CF-A73C-FB4183DCCF59}" destId="{0722F472-6A4E-422A-B92D-8F71571943D0}" srcOrd="6" destOrd="0" parTransId="{AC1AAC10-15CA-4593-869D-FB7B145F6B53}" sibTransId="{73BA8B3B-2F3E-4DD9-9C64-0EED7131B949}"/>
    <dgm:cxn modelId="{999D224C-C93E-45E0-9B94-A016D0BF063E}" type="presOf" srcId="{E64B8F3B-C8AA-4E79-8C13-B92172C94FD4}" destId="{B03E1268-6F05-455F-A08B-2A9AA3C53D05}" srcOrd="0" destOrd="0" presId="urn:microsoft.com/office/officeart/2005/8/layout/cycle6"/>
    <dgm:cxn modelId="{7714ED0E-C314-44BE-8744-84CB97B11A73}" type="presOf" srcId="{73BA8B3B-2F3E-4DD9-9C64-0EED7131B949}" destId="{AE28E965-514A-46E1-B444-DAD7658B5E16}" srcOrd="0" destOrd="0" presId="urn:microsoft.com/office/officeart/2005/8/layout/cycle6"/>
    <dgm:cxn modelId="{39A31F66-61A9-436B-94A7-9B7235B3A34F}" type="presOf" srcId="{7736732B-5870-4E50-A6AC-2A386C1629F3}" destId="{58A298DE-57ED-4EDF-8863-3B9213D50EC1}" srcOrd="0" destOrd="0" presId="urn:microsoft.com/office/officeart/2005/8/layout/cycle6"/>
    <dgm:cxn modelId="{4DCE1FB9-C2C8-47A7-A994-9B82E60E5F4F}" type="presOf" srcId="{0BF6318F-B4C0-4D85-8F8C-A99E42700BDF}" destId="{59F7A62C-E2C7-4DC6-8013-DFDD1679FBBA}" srcOrd="0" destOrd="0" presId="urn:microsoft.com/office/officeart/2005/8/layout/cycle6"/>
    <dgm:cxn modelId="{AC70BFB3-5F2D-4CD7-9963-E4D488082A41}" type="presOf" srcId="{FFD56A78-7424-4105-B031-74335A9E7E69}" destId="{44B5D7C2-85C3-413D-980C-C725362DD659}" srcOrd="0" destOrd="0" presId="urn:microsoft.com/office/officeart/2005/8/layout/cycle6"/>
    <dgm:cxn modelId="{4DF96378-C818-4F85-9062-379F9D658140}" type="presOf" srcId="{0722F472-6A4E-422A-B92D-8F71571943D0}" destId="{2D1DDAAE-FE5F-41F2-B06F-1D2CB92F873E}" srcOrd="0" destOrd="0" presId="urn:microsoft.com/office/officeart/2005/8/layout/cycle6"/>
    <dgm:cxn modelId="{6324ACAD-FED6-48D0-908F-6A90E747DC70}" type="presOf" srcId="{18B3043F-6800-48B9-B9C9-3676EB06E9A7}" destId="{26B590E1-402B-4FB5-8AE7-060474850DD6}" srcOrd="0" destOrd="0" presId="urn:microsoft.com/office/officeart/2005/8/layout/cycle6"/>
    <dgm:cxn modelId="{851E250D-D432-4B9F-A996-02804BFC74E5}" type="presOf" srcId="{5C0B4B1B-D346-4507-9651-9A12A70D5AE3}" destId="{D1A095AB-FD32-43B0-91B1-2C7F8E80CB86}" srcOrd="0" destOrd="0" presId="urn:microsoft.com/office/officeart/2005/8/layout/cycle6"/>
    <dgm:cxn modelId="{D5C0D9E0-37EB-49B7-8D56-ABA3688A2A23}" type="presOf" srcId="{B02E0898-8C28-43DD-A1FC-DF61F5AACB65}" destId="{81FB7594-D689-4927-9371-1FE43A453CB5}" srcOrd="0" destOrd="0" presId="urn:microsoft.com/office/officeart/2005/8/layout/cycle6"/>
    <dgm:cxn modelId="{F6445B87-D139-4CC7-AB38-2315654A943D}" srcId="{51E0C589-74FA-46CF-A73C-FB4183DCCF59}" destId="{AC6F217F-C234-460A-8380-1CE22FF80BD4}" srcOrd="0" destOrd="0" parTransId="{9ACFB6BF-56D8-4AA6-B1C3-2D96A1802D2A}" sibTransId="{C6EB5EF1-A3A7-456F-8704-20A15429A324}"/>
    <dgm:cxn modelId="{087C212F-849F-4C44-AF75-4A9DB2CE62E5}" type="presOf" srcId="{51E0C589-74FA-46CF-A73C-FB4183DCCF59}" destId="{A825FF6F-55B0-4D91-98F0-D3AF290A3796}" srcOrd="0" destOrd="0" presId="urn:microsoft.com/office/officeart/2005/8/layout/cycle6"/>
    <dgm:cxn modelId="{F57E1E11-AABC-4B95-9AE6-6C8B7F01ED96}" type="presOf" srcId="{F8868131-6577-40A5-9D7F-07AD22C5A595}" destId="{31ECE113-CC95-4B9E-9FD6-694EFEE6CE79}" srcOrd="0" destOrd="0" presId="urn:microsoft.com/office/officeart/2005/8/layout/cycle6"/>
    <dgm:cxn modelId="{58D53A57-488C-403E-9DCF-2D0DCC1C32FA}" srcId="{51E0C589-74FA-46CF-A73C-FB4183DCCF59}" destId="{940B3577-8A36-4471-AF94-2ADD1C568ECE}" srcOrd="7" destOrd="0" parTransId="{DC0AD5B8-6367-4F56-B99A-4780E348CCBA}" sibTransId="{2D9FA447-1D68-4E5F-A107-BC1042D886F3}"/>
    <dgm:cxn modelId="{73343AD0-05CE-43FF-8A2E-97C869BA7A10}" srcId="{51E0C589-74FA-46CF-A73C-FB4183DCCF59}" destId="{5C0B4B1B-D346-4507-9651-9A12A70D5AE3}" srcOrd="8" destOrd="0" parTransId="{4DC4314A-25DC-4516-BF4B-74BF20FCF814}" sibTransId="{9FBEDB27-B21E-4616-A093-10F71EA2B629}"/>
    <dgm:cxn modelId="{4F59B2BE-BF18-44DD-8754-6ED6DDEDE46C}" type="presOf" srcId="{F0496786-C70B-45DD-A402-E449EFB2F916}" destId="{7A4F32FF-DACF-4358-ACDA-57B839876DB2}" srcOrd="0" destOrd="0" presId="urn:microsoft.com/office/officeart/2005/8/layout/cycle6"/>
    <dgm:cxn modelId="{874B4263-2565-43CB-A2AC-CC9E0E507C60}" type="presOf" srcId="{2D9FA447-1D68-4E5F-A107-BC1042D886F3}" destId="{6D564C63-6149-4B21-A799-0991BCD41405}" srcOrd="0" destOrd="0" presId="urn:microsoft.com/office/officeart/2005/8/layout/cycle6"/>
    <dgm:cxn modelId="{A1D607E4-1F71-44F1-949B-0C0BDED8C946}" type="presOf" srcId="{D2D326DD-B1CE-4D55-B720-66101DF25301}" destId="{277D17B5-7A3E-43BC-8C6F-8314C1F342F4}" srcOrd="0" destOrd="0" presId="urn:microsoft.com/office/officeart/2005/8/layout/cycle6"/>
    <dgm:cxn modelId="{47C502E1-6760-4994-ACFE-E9382AC43EC1}" srcId="{51E0C589-74FA-46CF-A73C-FB4183DCCF59}" destId="{18B3043F-6800-48B9-B9C9-3676EB06E9A7}" srcOrd="2" destOrd="0" parTransId="{1B92B6B3-074C-45D6-B496-BFF5D095111F}" sibTransId="{D2D326DD-B1CE-4D55-B720-66101DF25301}"/>
    <dgm:cxn modelId="{9E789A68-6F49-4A46-9546-5BE0C878D670}" type="presParOf" srcId="{A825FF6F-55B0-4D91-98F0-D3AF290A3796}" destId="{42D30914-926B-44AC-AABB-1A94FC245E20}" srcOrd="0" destOrd="0" presId="urn:microsoft.com/office/officeart/2005/8/layout/cycle6"/>
    <dgm:cxn modelId="{5D02347B-2AA6-470E-807B-BA5A72637FFE}" type="presParOf" srcId="{A825FF6F-55B0-4D91-98F0-D3AF290A3796}" destId="{AA2B0FD3-0F36-4568-9686-DA4E1D3F86A2}" srcOrd="1" destOrd="0" presId="urn:microsoft.com/office/officeart/2005/8/layout/cycle6"/>
    <dgm:cxn modelId="{238399F9-491E-4D67-85EB-7AE6B3A36FD2}" type="presParOf" srcId="{A825FF6F-55B0-4D91-98F0-D3AF290A3796}" destId="{11B060D8-1693-40FD-B658-315C464ED03A}" srcOrd="2" destOrd="0" presId="urn:microsoft.com/office/officeart/2005/8/layout/cycle6"/>
    <dgm:cxn modelId="{BBC5F2F0-6DF2-4D16-89EB-3800C4973BDF}" type="presParOf" srcId="{A825FF6F-55B0-4D91-98F0-D3AF290A3796}" destId="{44B5D7C2-85C3-413D-980C-C725362DD659}" srcOrd="3" destOrd="0" presId="urn:microsoft.com/office/officeart/2005/8/layout/cycle6"/>
    <dgm:cxn modelId="{9BE59E14-2E30-416F-8AF1-BEFC0D153E0B}" type="presParOf" srcId="{A825FF6F-55B0-4D91-98F0-D3AF290A3796}" destId="{33262BBF-8F58-4A9D-9207-66B29613E5BA}" srcOrd="4" destOrd="0" presId="urn:microsoft.com/office/officeart/2005/8/layout/cycle6"/>
    <dgm:cxn modelId="{0AF69C34-165C-4923-BDA4-13C804544C7C}" type="presParOf" srcId="{A825FF6F-55B0-4D91-98F0-D3AF290A3796}" destId="{59F7A62C-E2C7-4DC6-8013-DFDD1679FBBA}" srcOrd="5" destOrd="0" presId="urn:microsoft.com/office/officeart/2005/8/layout/cycle6"/>
    <dgm:cxn modelId="{FA2FD799-E003-49DB-8495-8FDF1609DD2E}" type="presParOf" srcId="{A825FF6F-55B0-4D91-98F0-D3AF290A3796}" destId="{26B590E1-402B-4FB5-8AE7-060474850DD6}" srcOrd="6" destOrd="0" presId="urn:microsoft.com/office/officeart/2005/8/layout/cycle6"/>
    <dgm:cxn modelId="{4F0EB75E-CEA9-4D1E-B81C-D0B701FAD969}" type="presParOf" srcId="{A825FF6F-55B0-4D91-98F0-D3AF290A3796}" destId="{C2400075-1C12-434B-B038-59239662A052}" srcOrd="7" destOrd="0" presId="urn:microsoft.com/office/officeart/2005/8/layout/cycle6"/>
    <dgm:cxn modelId="{34FB8497-B964-4CDF-9A10-A5115C604097}" type="presParOf" srcId="{A825FF6F-55B0-4D91-98F0-D3AF290A3796}" destId="{277D17B5-7A3E-43BC-8C6F-8314C1F342F4}" srcOrd="8" destOrd="0" presId="urn:microsoft.com/office/officeart/2005/8/layout/cycle6"/>
    <dgm:cxn modelId="{61BFF7C8-7E37-44B9-A5FF-ECCE96F96409}" type="presParOf" srcId="{A825FF6F-55B0-4D91-98F0-D3AF290A3796}" destId="{B03E1268-6F05-455F-A08B-2A9AA3C53D05}" srcOrd="9" destOrd="0" presId="urn:microsoft.com/office/officeart/2005/8/layout/cycle6"/>
    <dgm:cxn modelId="{B98123C6-6B47-4913-AEAC-589709855D9E}" type="presParOf" srcId="{A825FF6F-55B0-4D91-98F0-D3AF290A3796}" destId="{D223F489-454C-4E4C-9A20-12A9FDAF5B51}" srcOrd="10" destOrd="0" presId="urn:microsoft.com/office/officeart/2005/8/layout/cycle6"/>
    <dgm:cxn modelId="{C818CC86-B625-4CDD-B4E7-DC2A5E26202E}" type="presParOf" srcId="{A825FF6F-55B0-4D91-98F0-D3AF290A3796}" destId="{9B9D8CA6-A282-4BC8-B6AB-2735FCE96010}" srcOrd="11" destOrd="0" presId="urn:microsoft.com/office/officeart/2005/8/layout/cycle6"/>
    <dgm:cxn modelId="{F5F4215D-6A34-42BF-B473-4D57F005181E}" type="presParOf" srcId="{A825FF6F-55B0-4D91-98F0-D3AF290A3796}" destId="{81FB7594-D689-4927-9371-1FE43A453CB5}" srcOrd="12" destOrd="0" presId="urn:microsoft.com/office/officeart/2005/8/layout/cycle6"/>
    <dgm:cxn modelId="{F9980DC3-28A3-4E21-BA46-D29770B7C626}" type="presParOf" srcId="{A825FF6F-55B0-4D91-98F0-D3AF290A3796}" destId="{673AB5CF-8AC0-4A38-A693-620B0C6C9063}" srcOrd="13" destOrd="0" presId="urn:microsoft.com/office/officeart/2005/8/layout/cycle6"/>
    <dgm:cxn modelId="{A49D34F3-AC0B-4846-A9D4-11D9657636C6}" type="presParOf" srcId="{A825FF6F-55B0-4D91-98F0-D3AF290A3796}" destId="{127C5FDA-FE02-4715-B177-3D37F7B2BDD7}" srcOrd="14" destOrd="0" presId="urn:microsoft.com/office/officeart/2005/8/layout/cycle6"/>
    <dgm:cxn modelId="{A77B3217-E3D1-4750-BDAF-2F8B4A290C09}" type="presParOf" srcId="{A825FF6F-55B0-4D91-98F0-D3AF290A3796}" destId="{7A4F32FF-DACF-4358-ACDA-57B839876DB2}" srcOrd="15" destOrd="0" presId="urn:microsoft.com/office/officeart/2005/8/layout/cycle6"/>
    <dgm:cxn modelId="{F1D51929-C392-4B6F-9586-70B3F8013D53}" type="presParOf" srcId="{A825FF6F-55B0-4D91-98F0-D3AF290A3796}" destId="{8164F466-7394-4D86-923A-5A8A7A9B299B}" srcOrd="16" destOrd="0" presId="urn:microsoft.com/office/officeart/2005/8/layout/cycle6"/>
    <dgm:cxn modelId="{1922F11D-6A82-4448-992B-91929507B904}" type="presParOf" srcId="{A825FF6F-55B0-4D91-98F0-D3AF290A3796}" destId="{31ECE113-CC95-4B9E-9FD6-694EFEE6CE79}" srcOrd="17" destOrd="0" presId="urn:microsoft.com/office/officeart/2005/8/layout/cycle6"/>
    <dgm:cxn modelId="{597EAE6A-0511-4775-A3E4-C7D1AF0B4B5B}" type="presParOf" srcId="{A825FF6F-55B0-4D91-98F0-D3AF290A3796}" destId="{2D1DDAAE-FE5F-41F2-B06F-1D2CB92F873E}" srcOrd="18" destOrd="0" presId="urn:microsoft.com/office/officeart/2005/8/layout/cycle6"/>
    <dgm:cxn modelId="{249BB908-B47A-4686-8703-3FADFB7E102C}" type="presParOf" srcId="{A825FF6F-55B0-4D91-98F0-D3AF290A3796}" destId="{D338FF83-2778-4730-985F-B3C44FFF74F9}" srcOrd="19" destOrd="0" presId="urn:microsoft.com/office/officeart/2005/8/layout/cycle6"/>
    <dgm:cxn modelId="{35AD213C-B484-4AA8-8D65-D8C5719A677E}" type="presParOf" srcId="{A825FF6F-55B0-4D91-98F0-D3AF290A3796}" destId="{AE28E965-514A-46E1-B444-DAD7658B5E16}" srcOrd="20" destOrd="0" presId="urn:microsoft.com/office/officeart/2005/8/layout/cycle6"/>
    <dgm:cxn modelId="{A4D6F861-1994-4F1B-98DD-942216305C00}" type="presParOf" srcId="{A825FF6F-55B0-4D91-98F0-D3AF290A3796}" destId="{0E11FDE1-BD29-46A9-9D61-E890B1187555}" srcOrd="21" destOrd="0" presId="urn:microsoft.com/office/officeart/2005/8/layout/cycle6"/>
    <dgm:cxn modelId="{E061169C-1D9F-4CD4-A06B-948019041C36}" type="presParOf" srcId="{A825FF6F-55B0-4D91-98F0-D3AF290A3796}" destId="{DD6E1A38-866A-4319-A1DA-500BB2B6AAF4}" srcOrd="22" destOrd="0" presId="urn:microsoft.com/office/officeart/2005/8/layout/cycle6"/>
    <dgm:cxn modelId="{8F67CD8C-FBCA-4B1C-B914-9229B5FEC6FC}" type="presParOf" srcId="{A825FF6F-55B0-4D91-98F0-D3AF290A3796}" destId="{6D564C63-6149-4B21-A799-0991BCD41405}" srcOrd="23" destOrd="0" presId="urn:microsoft.com/office/officeart/2005/8/layout/cycle6"/>
    <dgm:cxn modelId="{9022B646-D19F-4069-A2F5-855795712C09}" type="presParOf" srcId="{A825FF6F-55B0-4D91-98F0-D3AF290A3796}" destId="{D1A095AB-FD32-43B0-91B1-2C7F8E80CB86}" srcOrd="24" destOrd="0" presId="urn:microsoft.com/office/officeart/2005/8/layout/cycle6"/>
    <dgm:cxn modelId="{1427E165-9B2C-40E2-B96F-E1CCD3445D6A}" type="presParOf" srcId="{A825FF6F-55B0-4D91-98F0-D3AF290A3796}" destId="{09771B08-970F-4E0F-BF0E-5E5FE9F85133}" srcOrd="25" destOrd="0" presId="urn:microsoft.com/office/officeart/2005/8/layout/cycle6"/>
    <dgm:cxn modelId="{FED84D28-31E9-4E47-919C-52B8B859641E}" type="presParOf" srcId="{A825FF6F-55B0-4D91-98F0-D3AF290A3796}" destId="{5C4CFE73-0DFC-4CAB-AFD8-356415D15AD8}" srcOrd="26" destOrd="0" presId="urn:microsoft.com/office/officeart/2005/8/layout/cycle6"/>
    <dgm:cxn modelId="{C2281E60-9F05-47AF-81A0-DA8B44DCED2A}" type="presParOf" srcId="{A825FF6F-55B0-4D91-98F0-D3AF290A3796}" destId="{58A298DE-57ED-4EDF-8863-3B9213D50EC1}" srcOrd="27" destOrd="0" presId="urn:microsoft.com/office/officeart/2005/8/layout/cycle6"/>
    <dgm:cxn modelId="{04A87A50-7D16-4359-9876-F5C2617D5BC3}" type="presParOf" srcId="{A825FF6F-55B0-4D91-98F0-D3AF290A3796}" destId="{F05EEDFD-0604-4B7D-B244-A673C10AC140}" srcOrd="28" destOrd="0" presId="urn:microsoft.com/office/officeart/2005/8/layout/cycle6"/>
    <dgm:cxn modelId="{3EC82712-DF42-4421-B11F-51E66F84CF99}" type="presParOf" srcId="{A825FF6F-55B0-4D91-98F0-D3AF290A3796}" destId="{B15168C8-DFA4-42C1-AE83-DB2D55ECE585}" srcOrd="29" destOrd="0" presId="urn:microsoft.com/office/officeart/2005/8/layout/cycle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C3F55F6-FA0E-41C1-BBDD-940561C56261}" type="doc">
      <dgm:prSet loTypeId="urn:microsoft.com/office/officeart/2011/layout/InterconnectedBlockProcess" loCatId="process" qsTypeId="urn:microsoft.com/office/officeart/2005/8/quickstyle/simple1#5" qsCatId="simple" csTypeId="urn:microsoft.com/office/officeart/2005/8/colors/accent1_2#5" csCatId="accent1" phldr="1"/>
      <dgm:spPr/>
      <dgm:t>
        <a:bodyPr/>
        <a:lstStyle/>
        <a:p>
          <a:endParaRPr lang="en-GB"/>
        </a:p>
      </dgm:t>
    </dgm:pt>
    <dgm:pt modelId="{37778BFC-D6D6-4EFD-8E10-431A1C849386}">
      <dgm:prSet phldrT="[Text]"/>
      <dgm:spPr/>
      <dgm:t>
        <a:bodyPr/>
        <a:lstStyle/>
        <a:p>
          <a:pPr rtl="0"/>
          <a:r>
            <a:rPr lang="en-US" b="1" dirty="0" smtClean="0"/>
            <a:t>Why it happens</a:t>
          </a:r>
          <a:endParaRPr lang="en-GB" b="1" dirty="0"/>
        </a:p>
      </dgm:t>
    </dgm:pt>
    <dgm:pt modelId="{82A9CE56-A832-47A3-B8E5-3C2598DBED34}" type="parTrans" cxnId="{68FE4E74-464A-4B8A-A99E-6BCA3B010D85}">
      <dgm:prSet/>
      <dgm:spPr/>
      <dgm:t>
        <a:bodyPr/>
        <a:lstStyle/>
        <a:p>
          <a:endParaRPr lang="en-GB"/>
        </a:p>
      </dgm:t>
    </dgm:pt>
    <dgm:pt modelId="{ADDE4ECC-A27B-4232-A721-ABF6CE970F65}" type="sibTrans" cxnId="{68FE4E74-464A-4B8A-A99E-6BCA3B010D85}">
      <dgm:prSet/>
      <dgm:spPr/>
      <dgm:t>
        <a:bodyPr/>
        <a:lstStyle/>
        <a:p>
          <a:endParaRPr lang="en-GB"/>
        </a:p>
      </dgm:t>
    </dgm:pt>
    <dgm:pt modelId="{9D1EA14A-ADEA-4A9A-BE4A-68342C106BD8}">
      <dgm:prSet phldrT="[Text]"/>
      <dgm:spPr/>
      <dgm:t>
        <a:bodyPr/>
        <a:lstStyle/>
        <a:p>
          <a:pPr algn="l" rtl="0"/>
          <a:r>
            <a:rPr lang="en-US" dirty="0" smtClean="0">
              <a:solidFill>
                <a:schemeClr val="tx1"/>
              </a:solidFill>
            </a:rPr>
            <a:t>- Climate of </a:t>
          </a:r>
          <a:r>
            <a:rPr lang="en-US" b="1" dirty="0" smtClean="0">
              <a:solidFill>
                <a:schemeClr val="tx1"/>
              </a:solidFill>
            </a:rPr>
            <a:t>impunity</a:t>
          </a:r>
        </a:p>
        <a:p>
          <a:pPr algn="l" rtl="0"/>
          <a:r>
            <a:rPr lang="en-GB" dirty="0" smtClean="0">
              <a:solidFill>
                <a:schemeClr val="tx1"/>
              </a:solidFill>
            </a:rPr>
            <a:t>- Absence of </a:t>
          </a:r>
          <a:r>
            <a:rPr lang="en-GB" b="1" dirty="0" smtClean="0">
              <a:solidFill>
                <a:schemeClr val="tx1"/>
              </a:solidFill>
            </a:rPr>
            <a:t>clear orders/instructions </a:t>
          </a:r>
          <a:r>
            <a:rPr lang="en-GB" dirty="0" smtClean="0">
              <a:solidFill>
                <a:schemeClr val="tx1"/>
              </a:solidFill>
            </a:rPr>
            <a:t>prohibiting SV </a:t>
          </a:r>
        </a:p>
        <a:p>
          <a:pPr algn="l" rtl="0"/>
          <a:r>
            <a:rPr lang="en-US" b="0" dirty="0" smtClean="0">
              <a:solidFill>
                <a:schemeClr val="tx1"/>
              </a:solidFill>
            </a:rPr>
            <a:t>- </a:t>
          </a:r>
          <a:r>
            <a:rPr lang="en-US" b="1" dirty="0" smtClean="0">
              <a:solidFill>
                <a:schemeClr val="tx1"/>
              </a:solidFill>
            </a:rPr>
            <a:t>Proliferation</a:t>
          </a:r>
          <a:r>
            <a:rPr lang="en-US" dirty="0" smtClean="0">
              <a:solidFill>
                <a:schemeClr val="tx1"/>
              </a:solidFill>
            </a:rPr>
            <a:t> of small arms and light weapons</a:t>
          </a:r>
        </a:p>
        <a:p>
          <a:pPr algn="l" rtl="0"/>
          <a:r>
            <a:rPr lang="en-US" dirty="0" smtClean="0">
              <a:solidFill>
                <a:schemeClr val="tx1"/>
              </a:solidFill>
            </a:rPr>
            <a:t>- </a:t>
          </a:r>
          <a:r>
            <a:rPr lang="en-GB" b="1" dirty="0" smtClean="0">
              <a:solidFill>
                <a:schemeClr val="tx1"/>
              </a:solidFill>
            </a:rPr>
            <a:t>Increased vulnerabilities </a:t>
          </a:r>
          <a:r>
            <a:rPr lang="en-GB" dirty="0" smtClean="0">
              <a:solidFill>
                <a:schemeClr val="tx1"/>
              </a:solidFill>
            </a:rPr>
            <a:t>(IDPs, migrants, widows, etc.) </a:t>
          </a:r>
        </a:p>
        <a:p>
          <a:pPr algn="l" rtl="0"/>
          <a:r>
            <a:rPr lang="en-US" b="0" dirty="0" smtClean="0">
              <a:solidFill>
                <a:schemeClr val="tx1"/>
              </a:solidFill>
            </a:rPr>
            <a:t>- </a:t>
          </a:r>
          <a:r>
            <a:rPr lang="en-US" b="1" dirty="0" smtClean="0">
              <a:solidFill>
                <a:schemeClr val="tx1"/>
              </a:solidFill>
            </a:rPr>
            <a:t>Destruction</a:t>
          </a:r>
          <a:r>
            <a:rPr lang="en-US" dirty="0" smtClean="0">
              <a:solidFill>
                <a:schemeClr val="tx1"/>
              </a:solidFill>
            </a:rPr>
            <a:t> of community ties and individual coping mechanisms</a:t>
          </a:r>
          <a:endParaRPr lang="en-GB" dirty="0">
            <a:solidFill>
              <a:schemeClr val="tx1"/>
            </a:solidFill>
          </a:endParaRPr>
        </a:p>
      </dgm:t>
    </dgm:pt>
    <dgm:pt modelId="{E495967F-9527-4D38-A1C4-A1744362B7C6}" type="parTrans" cxnId="{7DE8A6C2-D437-411D-A4A1-59F908209A69}">
      <dgm:prSet/>
      <dgm:spPr/>
      <dgm:t>
        <a:bodyPr/>
        <a:lstStyle/>
        <a:p>
          <a:endParaRPr lang="en-GB"/>
        </a:p>
      </dgm:t>
    </dgm:pt>
    <dgm:pt modelId="{6A66F7D6-6F60-4442-BCA8-399BC190D1F4}" type="sibTrans" cxnId="{7DE8A6C2-D437-411D-A4A1-59F908209A69}">
      <dgm:prSet/>
      <dgm:spPr/>
      <dgm:t>
        <a:bodyPr/>
        <a:lstStyle/>
        <a:p>
          <a:endParaRPr lang="en-GB"/>
        </a:p>
      </dgm:t>
    </dgm:pt>
    <dgm:pt modelId="{3C00A6E0-BEF0-4D0D-A541-1B5F66B5D7AF}">
      <dgm:prSet/>
      <dgm:spPr/>
      <dgm:t>
        <a:bodyPr/>
        <a:lstStyle/>
        <a:p>
          <a:pPr rtl="0"/>
          <a:r>
            <a:rPr lang="fr-CH" b="1" dirty="0" err="1" smtClean="0"/>
            <a:t>What’s</a:t>
          </a:r>
          <a:r>
            <a:rPr lang="fr-CH" b="1" dirty="0" smtClean="0"/>
            <a:t> </a:t>
          </a:r>
          <a:r>
            <a:rPr lang="fr-CH" b="1" dirty="0" err="1" smtClean="0"/>
            <a:t>driving</a:t>
          </a:r>
          <a:r>
            <a:rPr lang="fr-CH" b="1" dirty="0" smtClean="0"/>
            <a:t> </a:t>
          </a:r>
          <a:r>
            <a:rPr lang="fr-CH" b="1" dirty="0" err="1" smtClean="0"/>
            <a:t>it</a:t>
          </a:r>
          <a:endParaRPr lang="en-GB" b="1" dirty="0"/>
        </a:p>
      </dgm:t>
    </dgm:pt>
    <dgm:pt modelId="{7C5A58A7-66D6-4C6C-BDC9-CCB7F6AFFAAD}" type="parTrans" cxnId="{BDD8D0C8-63AF-4F9F-B666-C796D6C6E7BD}">
      <dgm:prSet/>
      <dgm:spPr/>
      <dgm:t>
        <a:bodyPr/>
        <a:lstStyle/>
        <a:p>
          <a:endParaRPr lang="en-GB"/>
        </a:p>
      </dgm:t>
    </dgm:pt>
    <dgm:pt modelId="{C42AC1FE-D7B2-4A03-BAF7-EAF386FBDA08}" type="sibTrans" cxnId="{BDD8D0C8-63AF-4F9F-B666-C796D6C6E7BD}">
      <dgm:prSet/>
      <dgm:spPr/>
      <dgm:t>
        <a:bodyPr/>
        <a:lstStyle/>
        <a:p>
          <a:endParaRPr lang="en-GB"/>
        </a:p>
      </dgm:t>
    </dgm:pt>
    <dgm:pt modelId="{2BCC7AD9-FFDD-4960-BBD3-76E7821299F9}">
      <dgm:prSet/>
      <dgm:spPr/>
      <dgm:t>
        <a:bodyPr/>
        <a:lstStyle/>
        <a:p>
          <a:pPr algn="l" rtl="0"/>
          <a:r>
            <a:rPr lang="en-US" b="0" dirty="0" smtClean="0">
              <a:solidFill>
                <a:schemeClr val="tx1"/>
              </a:solidFill>
            </a:rPr>
            <a:t>- Creates</a:t>
          </a:r>
          <a:r>
            <a:rPr lang="en-US" b="1" dirty="0" smtClean="0">
              <a:solidFill>
                <a:schemeClr val="tx1"/>
              </a:solidFill>
            </a:rPr>
            <a:t> fear </a:t>
          </a:r>
        </a:p>
        <a:p>
          <a:pPr algn="l" rtl="0"/>
          <a:r>
            <a:rPr lang="en-US" b="0" dirty="0" smtClean="0">
              <a:solidFill>
                <a:schemeClr val="tx1"/>
              </a:solidFill>
            </a:rPr>
            <a:t>-</a:t>
          </a:r>
          <a:r>
            <a:rPr lang="en-US" b="1" dirty="0" smtClean="0">
              <a:solidFill>
                <a:schemeClr val="tx1"/>
              </a:solidFill>
            </a:rPr>
            <a:t> </a:t>
          </a:r>
          <a:r>
            <a:rPr lang="en-US" b="0" dirty="0" smtClean="0">
              <a:solidFill>
                <a:schemeClr val="tx1"/>
              </a:solidFill>
            </a:rPr>
            <a:t>Serves as </a:t>
          </a:r>
          <a:r>
            <a:rPr lang="en-US" b="1" dirty="0" smtClean="0">
              <a:solidFill>
                <a:schemeClr val="tx1"/>
              </a:solidFill>
            </a:rPr>
            <a:t>reprisal </a:t>
          </a:r>
        </a:p>
        <a:p>
          <a:pPr algn="l" rtl="0"/>
          <a:r>
            <a:rPr lang="en-US" b="0" dirty="0" smtClean="0">
              <a:solidFill>
                <a:schemeClr val="tx1"/>
              </a:solidFill>
            </a:rPr>
            <a:t>- Used as </a:t>
          </a:r>
          <a:r>
            <a:rPr lang="en-US" b="1" dirty="0" smtClean="0">
              <a:solidFill>
                <a:schemeClr val="tx1"/>
              </a:solidFill>
            </a:rPr>
            <a:t>torture</a:t>
          </a:r>
        </a:p>
        <a:p>
          <a:pPr algn="l" rtl="0"/>
          <a:r>
            <a:rPr lang="en-US" b="0" dirty="0" smtClean="0">
              <a:solidFill>
                <a:schemeClr val="tx1"/>
              </a:solidFill>
            </a:rPr>
            <a:t>- Warfare </a:t>
          </a:r>
          <a:r>
            <a:rPr lang="en-US" b="1" dirty="0" smtClean="0">
              <a:solidFill>
                <a:schemeClr val="tx1"/>
              </a:solidFill>
            </a:rPr>
            <a:t>strategy</a:t>
          </a:r>
        </a:p>
        <a:p>
          <a:pPr algn="l" rtl="0"/>
          <a:r>
            <a:rPr lang="en-US" b="0" dirty="0" smtClean="0">
              <a:solidFill>
                <a:schemeClr val="tx1"/>
              </a:solidFill>
            </a:rPr>
            <a:t>-</a:t>
          </a:r>
          <a:r>
            <a:rPr lang="en-US" dirty="0" smtClean="0">
              <a:solidFill>
                <a:schemeClr val="tx1"/>
              </a:solidFill>
            </a:rPr>
            <a:t> Often not </a:t>
          </a:r>
          <a:r>
            <a:rPr lang="en-US" b="1" dirty="0" smtClean="0">
              <a:solidFill>
                <a:schemeClr val="tx1"/>
              </a:solidFill>
            </a:rPr>
            <a:t>sexual desire</a:t>
          </a:r>
          <a:r>
            <a:rPr lang="en-US" dirty="0" smtClean="0">
              <a:solidFill>
                <a:schemeClr val="tx1"/>
              </a:solidFill>
            </a:rPr>
            <a:t>, but instead about </a:t>
          </a:r>
          <a:r>
            <a:rPr lang="en-US" b="1" dirty="0" smtClean="0">
              <a:solidFill>
                <a:schemeClr val="tx1"/>
              </a:solidFill>
            </a:rPr>
            <a:t>power, dominance</a:t>
          </a:r>
          <a:r>
            <a:rPr lang="en-US" dirty="0" smtClean="0">
              <a:solidFill>
                <a:schemeClr val="tx1"/>
              </a:solidFill>
            </a:rPr>
            <a:t> and </a:t>
          </a:r>
          <a:r>
            <a:rPr lang="en-US" b="1" dirty="0" smtClean="0">
              <a:solidFill>
                <a:schemeClr val="tx1"/>
              </a:solidFill>
            </a:rPr>
            <a:t>abuse of authority</a:t>
          </a:r>
          <a:endParaRPr lang="en-GB" dirty="0">
            <a:solidFill>
              <a:schemeClr val="tx1"/>
            </a:solidFill>
          </a:endParaRPr>
        </a:p>
      </dgm:t>
    </dgm:pt>
    <dgm:pt modelId="{9A69D388-64F8-439E-89AD-3C95B147326A}" type="parTrans" cxnId="{341B1C1F-E50E-4D69-9678-BDD2F2B21BE6}">
      <dgm:prSet/>
      <dgm:spPr/>
      <dgm:t>
        <a:bodyPr/>
        <a:lstStyle/>
        <a:p>
          <a:endParaRPr lang="en-GB"/>
        </a:p>
      </dgm:t>
    </dgm:pt>
    <dgm:pt modelId="{BDDC56A6-CBCA-4060-8716-3114113890C8}" type="sibTrans" cxnId="{341B1C1F-E50E-4D69-9678-BDD2F2B21BE6}">
      <dgm:prSet/>
      <dgm:spPr/>
      <dgm:t>
        <a:bodyPr/>
        <a:lstStyle/>
        <a:p>
          <a:endParaRPr lang="en-GB"/>
        </a:p>
      </dgm:t>
    </dgm:pt>
    <dgm:pt modelId="{84F0ED0B-DC68-4E48-B193-5FF3DC3131B4}" type="pres">
      <dgm:prSet presAssocID="{7C3F55F6-FA0E-41C1-BBDD-940561C56261}" presName="Name0" presStyleCnt="0">
        <dgm:presLayoutVars>
          <dgm:chMax val="7"/>
          <dgm:chPref val="5"/>
          <dgm:dir/>
          <dgm:animOne val="branch"/>
          <dgm:animLvl val="lvl"/>
        </dgm:presLayoutVars>
      </dgm:prSet>
      <dgm:spPr/>
      <dgm:t>
        <a:bodyPr/>
        <a:lstStyle/>
        <a:p>
          <a:endParaRPr lang="en-GB"/>
        </a:p>
      </dgm:t>
    </dgm:pt>
    <dgm:pt modelId="{1C1869ED-D629-4450-91FC-22D6E3E1EE74}" type="pres">
      <dgm:prSet presAssocID="{3C00A6E0-BEF0-4D0D-A541-1B5F66B5D7AF}" presName="ChildAccent2" presStyleCnt="0"/>
      <dgm:spPr/>
    </dgm:pt>
    <dgm:pt modelId="{46DCE3AA-77EF-45F3-B1C9-F125FBAAE083}" type="pres">
      <dgm:prSet presAssocID="{3C00A6E0-BEF0-4D0D-A541-1B5F66B5D7AF}" presName="ChildAccent" presStyleLbl="alignImgPlace1" presStyleIdx="0" presStyleCnt="2" custScaleX="150586" custScaleY="91823" custLinFactNeighborX="28196" custLinFactNeighborY="-3901"/>
      <dgm:spPr/>
      <dgm:t>
        <a:bodyPr/>
        <a:lstStyle/>
        <a:p>
          <a:endParaRPr lang="en-GB"/>
        </a:p>
      </dgm:t>
    </dgm:pt>
    <dgm:pt modelId="{3A14B1EC-8241-406D-92F1-442373C4D615}" type="pres">
      <dgm:prSet presAssocID="{3C00A6E0-BEF0-4D0D-A541-1B5F66B5D7AF}" presName="Child2" presStyleLbl="revTx" presStyleIdx="0" presStyleCnt="0">
        <dgm:presLayoutVars>
          <dgm:chMax val="0"/>
          <dgm:chPref val="0"/>
          <dgm:bulletEnabled val="1"/>
        </dgm:presLayoutVars>
      </dgm:prSet>
      <dgm:spPr/>
      <dgm:t>
        <a:bodyPr/>
        <a:lstStyle/>
        <a:p>
          <a:endParaRPr lang="en-GB"/>
        </a:p>
      </dgm:t>
    </dgm:pt>
    <dgm:pt modelId="{07AA4B8D-6A16-425C-8745-A2B700F13846}" type="pres">
      <dgm:prSet presAssocID="{3C00A6E0-BEF0-4D0D-A541-1B5F66B5D7AF}" presName="Parent2" presStyleLbl="node1" presStyleIdx="0" presStyleCnt="2" custScaleX="153827" custScaleY="82143" custLinFactNeighborX="24803" custLinFactNeighborY="2763">
        <dgm:presLayoutVars>
          <dgm:chMax val="2"/>
          <dgm:chPref val="1"/>
          <dgm:bulletEnabled val="1"/>
        </dgm:presLayoutVars>
      </dgm:prSet>
      <dgm:spPr/>
      <dgm:t>
        <a:bodyPr/>
        <a:lstStyle/>
        <a:p>
          <a:endParaRPr lang="en-GB"/>
        </a:p>
      </dgm:t>
    </dgm:pt>
    <dgm:pt modelId="{2BEC31E0-0859-412E-8192-196C5A7E203E}" type="pres">
      <dgm:prSet presAssocID="{37778BFC-D6D6-4EFD-8E10-431A1C849386}" presName="ChildAccent1" presStyleCnt="0"/>
      <dgm:spPr/>
    </dgm:pt>
    <dgm:pt modelId="{1A375161-354A-49BB-BA8A-6FC3EE7ACF2D}" type="pres">
      <dgm:prSet presAssocID="{37778BFC-D6D6-4EFD-8E10-431A1C849386}" presName="ChildAccent" presStyleLbl="alignImgPlace1" presStyleIdx="1" presStyleCnt="2" custScaleX="188580" custLinFactNeighborX="-50416" custLinFactNeighborY="203"/>
      <dgm:spPr/>
      <dgm:t>
        <a:bodyPr/>
        <a:lstStyle/>
        <a:p>
          <a:endParaRPr lang="en-GB"/>
        </a:p>
      </dgm:t>
    </dgm:pt>
    <dgm:pt modelId="{D3551552-5285-44BE-88D6-639DC7FCC075}" type="pres">
      <dgm:prSet presAssocID="{37778BFC-D6D6-4EFD-8E10-431A1C849386}" presName="Child1" presStyleLbl="revTx" presStyleIdx="0" presStyleCnt="0">
        <dgm:presLayoutVars>
          <dgm:chMax val="0"/>
          <dgm:chPref val="0"/>
          <dgm:bulletEnabled val="1"/>
        </dgm:presLayoutVars>
      </dgm:prSet>
      <dgm:spPr/>
      <dgm:t>
        <a:bodyPr/>
        <a:lstStyle/>
        <a:p>
          <a:endParaRPr lang="en-GB"/>
        </a:p>
      </dgm:t>
    </dgm:pt>
    <dgm:pt modelId="{6724B918-E4CF-4410-B42D-0CEFBE9E94F8}" type="pres">
      <dgm:prSet presAssocID="{37778BFC-D6D6-4EFD-8E10-431A1C849386}" presName="Parent1" presStyleLbl="node1" presStyleIdx="1" presStyleCnt="2" custScaleX="187600" custLinFactNeighborX="-44630" custLinFactNeighborY="-10420">
        <dgm:presLayoutVars>
          <dgm:chMax val="2"/>
          <dgm:chPref val="1"/>
          <dgm:bulletEnabled val="1"/>
        </dgm:presLayoutVars>
      </dgm:prSet>
      <dgm:spPr/>
      <dgm:t>
        <a:bodyPr/>
        <a:lstStyle/>
        <a:p>
          <a:endParaRPr lang="en-GB"/>
        </a:p>
      </dgm:t>
    </dgm:pt>
  </dgm:ptLst>
  <dgm:cxnLst>
    <dgm:cxn modelId="{DABC4321-43DA-4119-A888-4C552E565F6B}" type="presOf" srcId="{2BCC7AD9-FFDD-4960-BBD3-76E7821299F9}" destId="{3A14B1EC-8241-406D-92F1-442373C4D615}" srcOrd="1" destOrd="0" presId="urn:microsoft.com/office/officeart/2011/layout/InterconnectedBlockProcess"/>
    <dgm:cxn modelId="{B7B2E969-8F02-4703-A2CE-9DE5E64B7928}" type="presOf" srcId="{9D1EA14A-ADEA-4A9A-BE4A-68342C106BD8}" destId="{D3551552-5285-44BE-88D6-639DC7FCC075}" srcOrd="1" destOrd="0" presId="urn:microsoft.com/office/officeart/2011/layout/InterconnectedBlockProcess"/>
    <dgm:cxn modelId="{A66E56A5-6F85-43BA-A369-BF1DBB6979E6}" type="presOf" srcId="{3C00A6E0-BEF0-4D0D-A541-1B5F66B5D7AF}" destId="{07AA4B8D-6A16-425C-8745-A2B700F13846}" srcOrd="0" destOrd="0" presId="urn:microsoft.com/office/officeart/2011/layout/InterconnectedBlockProcess"/>
    <dgm:cxn modelId="{68FE4E74-464A-4B8A-A99E-6BCA3B010D85}" srcId="{7C3F55F6-FA0E-41C1-BBDD-940561C56261}" destId="{37778BFC-D6D6-4EFD-8E10-431A1C849386}" srcOrd="0" destOrd="0" parTransId="{82A9CE56-A832-47A3-B8E5-3C2598DBED34}" sibTransId="{ADDE4ECC-A27B-4232-A721-ABF6CE970F65}"/>
    <dgm:cxn modelId="{7DE8A6C2-D437-411D-A4A1-59F908209A69}" srcId="{37778BFC-D6D6-4EFD-8E10-431A1C849386}" destId="{9D1EA14A-ADEA-4A9A-BE4A-68342C106BD8}" srcOrd="0" destOrd="0" parTransId="{E495967F-9527-4D38-A1C4-A1744362B7C6}" sibTransId="{6A66F7D6-6F60-4442-BCA8-399BC190D1F4}"/>
    <dgm:cxn modelId="{341B1C1F-E50E-4D69-9678-BDD2F2B21BE6}" srcId="{3C00A6E0-BEF0-4D0D-A541-1B5F66B5D7AF}" destId="{2BCC7AD9-FFDD-4960-BBD3-76E7821299F9}" srcOrd="0" destOrd="0" parTransId="{9A69D388-64F8-439E-89AD-3C95B147326A}" sibTransId="{BDDC56A6-CBCA-4060-8716-3114113890C8}"/>
    <dgm:cxn modelId="{BDD8D0C8-63AF-4F9F-B666-C796D6C6E7BD}" srcId="{7C3F55F6-FA0E-41C1-BBDD-940561C56261}" destId="{3C00A6E0-BEF0-4D0D-A541-1B5F66B5D7AF}" srcOrd="1" destOrd="0" parTransId="{7C5A58A7-66D6-4C6C-BDC9-CCB7F6AFFAAD}" sibTransId="{C42AC1FE-D7B2-4A03-BAF7-EAF386FBDA08}"/>
    <dgm:cxn modelId="{98D97108-3AAD-4D14-B0F0-18602339E0D0}" type="presOf" srcId="{9D1EA14A-ADEA-4A9A-BE4A-68342C106BD8}" destId="{1A375161-354A-49BB-BA8A-6FC3EE7ACF2D}" srcOrd="0" destOrd="0" presId="urn:microsoft.com/office/officeart/2011/layout/InterconnectedBlockProcess"/>
    <dgm:cxn modelId="{1D76E4F3-619F-4BE4-92FA-63FD8CBAE44B}" type="presOf" srcId="{7C3F55F6-FA0E-41C1-BBDD-940561C56261}" destId="{84F0ED0B-DC68-4E48-B193-5FF3DC3131B4}" srcOrd="0" destOrd="0" presId="urn:microsoft.com/office/officeart/2011/layout/InterconnectedBlockProcess"/>
    <dgm:cxn modelId="{E4C94596-385F-4943-A722-170875338031}" type="presOf" srcId="{37778BFC-D6D6-4EFD-8E10-431A1C849386}" destId="{6724B918-E4CF-4410-B42D-0CEFBE9E94F8}" srcOrd="0" destOrd="0" presId="urn:microsoft.com/office/officeart/2011/layout/InterconnectedBlockProcess"/>
    <dgm:cxn modelId="{3766C368-59B9-4C24-B09A-43E1701A7A74}" type="presOf" srcId="{2BCC7AD9-FFDD-4960-BBD3-76E7821299F9}" destId="{46DCE3AA-77EF-45F3-B1C9-F125FBAAE083}" srcOrd="0" destOrd="0" presId="urn:microsoft.com/office/officeart/2011/layout/InterconnectedBlockProcess"/>
    <dgm:cxn modelId="{D651D4AA-F6D0-4EC1-B2E0-C6608D053462}" type="presParOf" srcId="{84F0ED0B-DC68-4E48-B193-5FF3DC3131B4}" destId="{1C1869ED-D629-4450-91FC-22D6E3E1EE74}" srcOrd="0" destOrd="0" presId="urn:microsoft.com/office/officeart/2011/layout/InterconnectedBlockProcess"/>
    <dgm:cxn modelId="{0DACC703-BC63-4984-B7CD-C2D0CABDB7C8}" type="presParOf" srcId="{1C1869ED-D629-4450-91FC-22D6E3E1EE74}" destId="{46DCE3AA-77EF-45F3-B1C9-F125FBAAE083}" srcOrd="0" destOrd="0" presId="urn:microsoft.com/office/officeart/2011/layout/InterconnectedBlockProcess"/>
    <dgm:cxn modelId="{D0718B2F-360B-43C9-9547-7AE806E9B5B4}" type="presParOf" srcId="{84F0ED0B-DC68-4E48-B193-5FF3DC3131B4}" destId="{3A14B1EC-8241-406D-92F1-442373C4D615}" srcOrd="1" destOrd="0" presId="urn:microsoft.com/office/officeart/2011/layout/InterconnectedBlockProcess"/>
    <dgm:cxn modelId="{C8FC8533-8AE7-40AE-838B-406C1E8396BC}" type="presParOf" srcId="{84F0ED0B-DC68-4E48-B193-5FF3DC3131B4}" destId="{07AA4B8D-6A16-425C-8745-A2B700F13846}" srcOrd="2" destOrd="0" presId="urn:microsoft.com/office/officeart/2011/layout/InterconnectedBlockProcess"/>
    <dgm:cxn modelId="{980846DE-CEE5-4E4D-A067-B598D571AE79}" type="presParOf" srcId="{84F0ED0B-DC68-4E48-B193-5FF3DC3131B4}" destId="{2BEC31E0-0859-412E-8192-196C5A7E203E}" srcOrd="3" destOrd="0" presId="urn:microsoft.com/office/officeart/2011/layout/InterconnectedBlockProcess"/>
    <dgm:cxn modelId="{299642F5-96C3-4BCA-8137-C77C69E9B2B7}" type="presParOf" srcId="{2BEC31E0-0859-412E-8192-196C5A7E203E}" destId="{1A375161-354A-49BB-BA8A-6FC3EE7ACF2D}" srcOrd="0" destOrd="0" presId="urn:microsoft.com/office/officeart/2011/layout/InterconnectedBlockProcess"/>
    <dgm:cxn modelId="{CEFB0E66-71B0-4FAD-8920-02294764BF80}" type="presParOf" srcId="{84F0ED0B-DC68-4E48-B193-5FF3DC3131B4}" destId="{D3551552-5285-44BE-88D6-639DC7FCC075}" srcOrd="4" destOrd="0" presId="urn:microsoft.com/office/officeart/2011/layout/InterconnectedBlockProcess"/>
    <dgm:cxn modelId="{3C6ACEAD-485F-4515-9651-A2AE4D50401E}" type="presParOf" srcId="{84F0ED0B-DC68-4E48-B193-5FF3DC3131B4}" destId="{6724B918-E4CF-4410-B42D-0CEFBE9E94F8}" srcOrd="5" destOrd="0" presId="urn:microsoft.com/office/officeart/2011/layout/InterconnectedBlock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72835D7-2182-435F-AF7F-57BC1C81E8AA}" type="doc">
      <dgm:prSet loTypeId="urn:microsoft.com/office/officeart/2005/8/layout/hierarchy3" loCatId="list" qsTypeId="urn:microsoft.com/office/officeart/2005/8/quickstyle/simple1#6" qsCatId="simple" csTypeId="urn:microsoft.com/office/officeart/2005/8/colors/colorful1" csCatId="colorful" phldr="1"/>
      <dgm:spPr/>
      <dgm:t>
        <a:bodyPr/>
        <a:lstStyle/>
        <a:p>
          <a:endParaRPr lang="en-GB"/>
        </a:p>
      </dgm:t>
    </dgm:pt>
    <dgm:pt modelId="{FF0C3858-E1E9-40EC-B330-2FB9DF7D96E5}">
      <dgm:prSet phldrT="[Text]" custT="1"/>
      <dgm:spPr/>
      <dgm:t>
        <a:bodyPr/>
        <a:lstStyle/>
        <a:p>
          <a:r>
            <a:rPr lang="fr-CH" sz="3600" dirty="0" err="1" smtClean="0"/>
            <a:t>Yes</a:t>
          </a:r>
          <a:endParaRPr lang="en-GB" sz="3600" dirty="0"/>
        </a:p>
      </dgm:t>
    </dgm:pt>
    <dgm:pt modelId="{D1FB98A0-E752-44A6-8513-810BFBB62203}" type="parTrans" cxnId="{50C6F590-D162-490C-9856-4E9557EEAD87}">
      <dgm:prSet/>
      <dgm:spPr/>
      <dgm:t>
        <a:bodyPr/>
        <a:lstStyle/>
        <a:p>
          <a:endParaRPr lang="en-GB"/>
        </a:p>
      </dgm:t>
    </dgm:pt>
    <dgm:pt modelId="{CC008162-035B-4A4C-BC66-1924F239EBF3}" type="sibTrans" cxnId="{50C6F590-D162-490C-9856-4E9557EEAD87}">
      <dgm:prSet/>
      <dgm:spPr/>
      <dgm:t>
        <a:bodyPr/>
        <a:lstStyle/>
        <a:p>
          <a:endParaRPr lang="en-GB"/>
        </a:p>
      </dgm:t>
    </dgm:pt>
    <dgm:pt modelId="{45C8B5B5-4A17-49F5-9C7C-13509AD985A8}">
      <dgm:prSet phldrT="[Text]" custT="1"/>
      <dgm:spPr>
        <a:solidFill>
          <a:schemeClr val="accent5">
            <a:lumMod val="20000"/>
            <a:lumOff val="80000"/>
            <a:alpha val="90000"/>
          </a:schemeClr>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fr-CH" sz="1400" b="1" dirty="0" err="1" smtClean="0"/>
            <a:t>Explicitly</a:t>
          </a:r>
          <a:r>
            <a:rPr lang="fr-CH" sz="1400" b="1" dirty="0" smtClean="0"/>
            <a:t> </a:t>
          </a:r>
          <a:r>
            <a:rPr lang="fr-CH" sz="1400" b="1" dirty="0" err="1" smtClean="0"/>
            <a:t>prohibited</a:t>
          </a:r>
          <a:r>
            <a:rPr lang="fr-CH" sz="1400" b="1" dirty="0" smtClean="0"/>
            <a:t> </a:t>
          </a:r>
          <a:r>
            <a:rPr lang="fr-CH" sz="1400" b="1" dirty="0" err="1" smtClean="0"/>
            <a:t>under</a:t>
          </a:r>
          <a:r>
            <a:rPr lang="fr-CH" sz="1400" b="1" dirty="0" smtClean="0"/>
            <a:t> IHL</a:t>
          </a:r>
          <a:endParaRPr lang="en-GB" sz="1400" b="1" dirty="0"/>
        </a:p>
      </dgm:t>
    </dgm:pt>
    <dgm:pt modelId="{0CD24C95-5FC3-4EC3-AFAC-39C04C165647}" type="parTrans" cxnId="{54EA60CD-73D2-4B51-B9F1-D21B2F3855DF}">
      <dgm:prSet/>
      <dgm:spPr/>
      <dgm:t>
        <a:bodyPr/>
        <a:lstStyle/>
        <a:p>
          <a:endParaRPr lang="en-GB"/>
        </a:p>
      </dgm:t>
    </dgm:pt>
    <dgm:pt modelId="{1A4A27A8-AE7D-4502-8AFA-BAB64F76211D}" type="sibTrans" cxnId="{54EA60CD-73D2-4B51-B9F1-D21B2F3855DF}">
      <dgm:prSet/>
      <dgm:spPr/>
      <dgm:t>
        <a:bodyPr/>
        <a:lstStyle/>
        <a:p>
          <a:endParaRPr lang="en-GB"/>
        </a:p>
      </dgm:t>
    </dgm:pt>
    <dgm:pt modelId="{FABB171F-6936-4150-ABCB-84D20A896FD5}">
      <dgm:prSet phldrT="[Text]" custT="1"/>
      <dgm:spPr>
        <a:solidFill>
          <a:schemeClr val="accent5">
            <a:lumMod val="20000"/>
            <a:lumOff val="80000"/>
            <a:alpha val="90000"/>
          </a:schemeClr>
        </a:solidFill>
        <a:ln>
          <a:solidFill>
            <a:schemeClr val="accent1"/>
          </a:solidFill>
        </a:ln>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fr-CH" sz="1400" b="1" dirty="0" err="1" smtClean="0"/>
            <a:t>Need</a:t>
          </a:r>
          <a:r>
            <a:rPr lang="fr-CH" sz="1400" b="1" dirty="0" smtClean="0"/>
            <a:t> for assistance</a:t>
          </a:r>
          <a:endParaRPr lang="en-GB" sz="1400" b="1" dirty="0"/>
        </a:p>
      </dgm:t>
    </dgm:pt>
    <dgm:pt modelId="{1EDF102D-403D-43CF-AAFB-0FC6DC49AA72}" type="parTrans" cxnId="{98BEAA05-AE5B-47A3-A8BB-B86265F32A17}">
      <dgm:prSet/>
      <dgm:spPr/>
      <dgm:t>
        <a:bodyPr/>
        <a:lstStyle/>
        <a:p>
          <a:endParaRPr lang="en-GB"/>
        </a:p>
      </dgm:t>
    </dgm:pt>
    <dgm:pt modelId="{CDA96CFD-DA03-4605-89FC-1C40869A273C}" type="sibTrans" cxnId="{98BEAA05-AE5B-47A3-A8BB-B86265F32A17}">
      <dgm:prSet/>
      <dgm:spPr/>
      <dgm:t>
        <a:bodyPr/>
        <a:lstStyle/>
        <a:p>
          <a:endParaRPr lang="en-GB"/>
        </a:p>
      </dgm:t>
    </dgm:pt>
    <dgm:pt modelId="{359C7BB8-3005-4D50-8A32-C2900315D4DD}">
      <dgm:prSet phldrT="[Text]" custT="1"/>
      <dgm:spPr>
        <a:solidFill>
          <a:schemeClr val="accent5">
            <a:lumMod val="20000"/>
            <a:lumOff val="80000"/>
            <a:alpha val="90000"/>
          </a:schemeClr>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fr-CH" sz="1400" b="1" smtClean="0"/>
            <a:t>Need </a:t>
          </a:r>
          <a:r>
            <a:rPr lang="fr-CH" sz="1400" b="1" dirty="0" smtClean="0"/>
            <a:t>for protection</a:t>
          </a:r>
          <a:endParaRPr lang="en-GB" sz="1400" b="1" dirty="0" smtClean="0"/>
        </a:p>
        <a:p>
          <a:pPr defTabSz="622300">
            <a:lnSpc>
              <a:spcPct val="90000"/>
            </a:lnSpc>
            <a:spcBef>
              <a:spcPct val="0"/>
            </a:spcBef>
            <a:spcAft>
              <a:spcPct val="35000"/>
            </a:spcAft>
          </a:pPr>
          <a:endParaRPr lang="en-GB" sz="1400" b="1" dirty="0"/>
        </a:p>
      </dgm:t>
    </dgm:pt>
    <dgm:pt modelId="{AECABE3F-29C6-49D1-9ED8-A6F3C0119C72}" type="parTrans" cxnId="{0CA6053E-D989-46A8-8DD6-DF05FFFADF2E}">
      <dgm:prSet/>
      <dgm:spPr/>
      <dgm:t>
        <a:bodyPr/>
        <a:lstStyle/>
        <a:p>
          <a:endParaRPr lang="en-GB"/>
        </a:p>
      </dgm:t>
    </dgm:pt>
    <dgm:pt modelId="{BA67FBBE-200D-4006-B45B-BD7EC6EF3F59}" type="sibTrans" cxnId="{0CA6053E-D989-46A8-8DD6-DF05FFFADF2E}">
      <dgm:prSet/>
      <dgm:spPr/>
      <dgm:t>
        <a:bodyPr/>
        <a:lstStyle/>
        <a:p>
          <a:endParaRPr lang="en-GB"/>
        </a:p>
      </dgm:t>
    </dgm:pt>
    <dgm:pt modelId="{3AE39801-EFFD-48E7-B705-C2F937D32A3F}" type="pres">
      <dgm:prSet presAssocID="{972835D7-2182-435F-AF7F-57BC1C81E8AA}" presName="diagram" presStyleCnt="0">
        <dgm:presLayoutVars>
          <dgm:chPref val="1"/>
          <dgm:dir/>
          <dgm:animOne val="branch"/>
          <dgm:animLvl val="lvl"/>
          <dgm:resizeHandles/>
        </dgm:presLayoutVars>
      </dgm:prSet>
      <dgm:spPr/>
      <dgm:t>
        <a:bodyPr/>
        <a:lstStyle/>
        <a:p>
          <a:endParaRPr lang="en-GB"/>
        </a:p>
      </dgm:t>
    </dgm:pt>
    <dgm:pt modelId="{E664A346-2732-47D3-BDF6-64B24951F9FB}" type="pres">
      <dgm:prSet presAssocID="{FF0C3858-E1E9-40EC-B330-2FB9DF7D96E5}" presName="root" presStyleCnt="0"/>
      <dgm:spPr/>
    </dgm:pt>
    <dgm:pt modelId="{51CD7F0F-0712-4523-AF25-8E717EE7935C}" type="pres">
      <dgm:prSet presAssocID="{FF0C3858-E1E9-40EC-B330-2FB9DF7D96E5}" presName="rootComposite" presStyleCnt="0"/>
      <dgm:spPr/>
    </dgm:pt>
    <dgm:pt modelId="{1A907B8D-078F-43C1-97D1-403E5575E3F5}" type="pres">
      <dgm:prSet presAssocID="{FF0C3858-E1E9-40EC-B330-2FB9DF7D96E5}" presName="rootText" presStyleLbl="node1" presStyleIdx="0" presStyleCnt="1" custScaleX="72485" custScaleY="71344"/>
      <dgm:spPr/>
      <dgm:t>
        <a:bodyPr/>
        <a:lstStyle/>
        <a:p>
          <a:endParaRPr lang="en-GB"/>
        </a:p>
      </dgm:t>
    </dgm:pt>
    <dgm:pt modelId="{3CFCE730-4C6E-41C6-B583-A5D302751ED5}" type="pres">
      <dgm:prSet presAssocID="{FF0C3858-E1E9-40EC-B330-2FB9DF7D96E5}" presName="rootConnector" presStyleLbl="node1" presStyleIdx="0" presStyleCnt="1"/>
      <dgm:spPr/>
      <dgm:t>
        <a:bodyPr/>
        <a:lstStyle/>
        <a:p>
          <a:endParaRPr lang="en-GB"/>
        </a:p>
      </dgm:t>
    </dgm:pt>
    <dgm:pt modelId="{66E4BF96-2AE8-4F9B-8BAD-FC5E71CFA3CE}" type="pres">
      <dgm:prSet presAssocID="{FF0C3858-E1E9-40EC-B330-2FB9DF7D96E5}" presName="childShape" presStyleCnt="0"/>
      <dgm:spPr/>
    </dgm:pt>
    <dgm:pt modelId="{241048BC-B6B1-432A-B20C-74354904DC45}" type="pres">
      <dgm:prSet presAssocID="{0CD24C95-5FC3-4EC3-AFAC-39C04C165647}" presName="Name13" presStyleLbl="parChTrans1D2" presStyleIdx="0" presStyleCnt="3"/>
      <dgm:spPr/>
      <dgm:t>
        <a:bodyPr/>
        <a:lstStyle/>
        <a:p>
          <a:endParaRPr lang="en-GB"/>
        </a:p>
      </dgm:t>
    </dgm:pt>
    <dgm:pt modelId="{A2B45A75-4F15-432F-9501-EF3591ED835C}" type="pres">
      <dgm:prSet presAssocID="{45C8B5B5-4A17-49F5-9C7C-13509AD985A8}" presName="childText" presStyleLbl="bgAcc1" presStyleIdx="0" presStyleCnt="3" custScaleX="242971">
        <dgm:presLayoutVars>
          <dgm:bulletEnabled val="1"/>
        </dgm:presLayoutVars>
      </dgm:prSet>
      <dgm:spPr/>
      <dgm:t>
        <a:bodyPr/>
        <a:lstStyle/>
        <a:p>
          <a:endParaRPr lang="en-GB"/>
        </a:p>
      </dgm:t>
    </dgm:pt>
    <dgm:pt modelId="{5B84C897-A4C9-495F-89C1-87A6847915D2}" type="pres">
      <dgm:prSet presAssocID="{1EDF102D-403D-43CF-AAFB-0FC6DC49AA72}" presName="Name13" presStyleLbl="parChTrans1D2" presStyleIdx="1" presStyleCnt="3"/>
      <dgm:spPr/>
      <dgm:t>
        <a:bodyPr/>
        <a:lstStyle/>
        <a:p>
          <a:endParaRPr lang="en-GB"/>
        </a:p>
      </dgm:t>
    </dgm:pt>
    <dgm:pt modelId="{EF3B90BA-F556-4539-B153-C56A3441A2B1}" type="pres">
      <dgm:prSet presAssocID="{FABB171F-6936-4150-ABCB-84D20A896FD5}" presName="childText" presStyleLbl="bgAcc1" presStyleIdx="1" presStyleCnt="3" custScaleX="243061">
        <dgm:presLayoutVars>
          <dgm:bulletEnabled val="1"/>
        </dgm:presLayoutVars>
      </dgm:prSet>
      <dgm:spPr/>
      <dgm:t>
        <a:bodyPr/>
        <a:lstStyle/>
        <a:p>
          <a:endParaRPr lang="en-GB"/>
        </a:p>
      </dgm:t>
    </dgm:pt>
    <dgm:pt modelId="{0C64F86F-8EC5-4A2F-9022-1082E7AE467E}" type="pres">
      <dgm:prSet presAssocID="{AECABE3F-29C6-49D1-9ED8-A6F3C0119C72}" presName="Name13" presStyleLbl="parChTrans1D2" presStyleIdx="2" presStyleCnt="3"/>
      <dgm:spPr/>
      <dgm:t>
        <a:bodyPr/>
        <a:lstStyle/>
        <a:p>
          <a:endParaRPr lang="en-GB"/>
        </a:p>
      </dgm:t>
    </dgm:pt>
    <dgm:pt modelId="{341F8BDA-BA8D-4209-BC98-F160F0D5495B}" type="pres">
      <dgm:prSet presAssocID="{359C7BB8-3005-4D50-8A32-C2900315D4DD}" presName="childText" presStyleLbl="bgAcc1" presStyleIdx="2" presStyleCnt="3" custScaleX="242376">
        <dgm:presLayoutVars>
          <dgm:bulletEnabled val="1"/>
        </dgm:presLayoutVars>
      </dgm:prSet>
      <dgm:spPr/>
      <dgm:t>
        <a:bodyPr/>
        <a:lstStyle/>
        <a:p>
          <a:endParaRPr lang="en-GB"/>
        </a:p>
      </dgm:t>
    </dgm:pt>
  </dgm:ptLst>
  <dgm:cxnLst>
    <dgm:cxn modelId="{B782870C-9256-4B9A-9AB3-A1DF0ADB2A86}" type="presOf" srcId="{359C7BB8-3005-4D50-8A32-C2900315D4DD}" destId="{341F8BDA-BA8D-4209-BC98-F160F0D5495B}" srcOrd="0" destOrd="0" presId="urn:microsoft.com/office/officeart/2005/8/layout/hierarchy3"/>
    <dgm:cxn modelId="{FAC2225F-FEC3-425A-ABD2-5A3BCD6091F3}" type="presOf" srcId="{FF0C3858-E1E9-40EC-B330-2FB9DF7D96E5}" destId="{3CFCE730-4C6E-41C6-B583-A5D302751ED5}" srcOrd="1" destOrd="0" presId="urn:microsoft.com/office/officeart/2005/8/layout/hierarchy3"/>
    <dgm:cxn modelId="{12229A1A-B0B2-4E28-9DAF-37D6058BDD37}" type="presOf" srcId="{45C8B5B5-4A17-49F5-9C7C-13509AD985A8}" destId="{A2B45A75-4F15-432F-9501-EF3591ED835C}" srcOrd="0" destOrd="0" presId="urn:microsoft.com/office/officeart/2005/8/layout/hierarchy3"/>
    <dgm:cxn modelId="{03A6607A-7EA7-44F4-BB25-89A2F8B24E01}" type="presOf" srcId="{0CD24C95-5FC3-4EC3-AFAC-39C04C165647}" destId="{241048BC-B6B1-432A-B20C-74354904DC45}" srcOrd="0" destOrd="0" presId="urn:microsoft.com/office/officeart/2005/8/layout/hierarchy3"/>
    <dgm:cxn modelId="{28AA6773-1A01-4F82-AA26-D28032675149}" type="presOf" srcId="{1EDF102D-403D-43CF-AAFB-0FC6DC49AA72}" destId="{5B84C897-A4C9-495F-89C1-87A6847915D2}" srcOrd="0" destOrd="0" presId="urn:microsoft.com/office/officeart/2005/8/layout/hierarchy3"/>
    <dgm:cxn modelId="{0CA6053E-D989-46A8-8DD6-DF05FFFADF2E}" srcId="{FF0C3858-E1E9-40EC-B330-2FB9DF7D96E5}" destId="{359C7BB8-3005-4D50-8A32-C2900315D4DD}" srcOrd="2" destOrd="0" parTransId="{AECABE3F-29C6-49D1-9ED8-A6F3C0119C72}" sibTransId="{BA67FBBE-200D-4006-B45B-BD7EC6EF3F59}"/>
    <dgm:cxn modelId="{54EA60CD-73D2-4B51-B9F1-D21B2F3855DF}" srcId="{FF0C3858-E1E9-40EC-B330-2FB9DF7D96E5}" destId="{45C8B5B5-4A17-49F5-9C7C-13509AD985A8}" srcOrd="0" destOrd="0" parTransId="{0CD24C95-5FC3-4EC3-AFAC-39C04C165647}" sibTransId="{1A4A27A8-AE7D-4502-8AFA-BAB64F76211D}"/>
    <dgm:cxn modelId="{F91F1FE6-240A-42E5-BEA2-D9CD3C0FAF37}" type="presOf" srcId="{AECABE3F-29C6-49D1-9ED8-A6F3C0119C72}" destId="{0C64F86F-8EC5-4A2F-9022-1082E7AE467E}" srcOrd="0" destOrd="0" presId="urn:microsoft.com/office/officeart/2005/8/layout/hierarchy3"/>
    <dgm:cxn modelId="{CC8224AD-33AC-4AC9-9CD4-90DDF6F03814}" type="presOf" srcId="{FABB171F-6936-4150-ABCB-84D20A896FD5}" destId="{EF3B90BA-F556-4539-B153-C56A3441A2B1}" srcOrd="0" destOrd="0" presId="urn:microsoft.com/office/officeart/2005/8/layout/hierarchy3"/>
    <dgm:cxn modelId="{50C6F590-D162-490C-9856-4E9557EEAD87}" srcId="{972835D7-2182-435F-AF7F-57BC1C81E8AA}" destId="{FF0C3858-E1E9-40EC-B330-2FB9DF7D96E5}" srcOrd="0" destOrd="0" parTransId="{D1FB98A0-E752-44A6-8513-810BFBB62203}" sibTransId="{CC008162-035B-4A4C-BC66-1924F239EBF3}"/>
    <dgm:cxn modelId="{EBE8A512-F34F-4E03-A4D1-AD44DBE83521}" type="presOf" srcId="{972835D7-2182-435F-AF7F-57BC1C81E8AA}" destId="{3AE39801-EFFD-48E7-B705-C2F937D32A3F}" srcOrd="0" destOrd="0" presId="urn:microsoft.com/office/officeart/2005/8/layout/hierarchy3"/>
    <dgm:cxn modelId="{98BEAA05-AE5B-47A3-A8BB-B86265F32A17}" srcId="{FF0C3858-E1E9-40EC-B330-2FB9DF7D96E5}" destId="{FABB171F-6936-4150-ABCB-84D20A896FD5}" srcOrd="1" destOrd="0" parTransId="{1EDF102D-403D-43CF-AAFB-0FC6DC49AA72}" sibTransId="{CDA96CFD-DA03-4605-89FC-1C40869A273C}"/>
    <dgm:cxn modelId="{8D4E51C7-D8A3-4219-A6AD-D42397E3A486}" type="presOf" srcId="{FF0C3858-E1E9-40EC-B330-2FB9DF7D96E5}" destId="{1A907B8D-078F-43C1-97D1-403E5575E3F5}" srcOrd="0" destOrd="0" presId="urn:microsoft.com/office/officeart/2005/8/layout/hierarchy3"/>
    <dgm:cxn modelId="{F5D0068C-10AE-4FAC-AC79-7D3E740EB392}" type="presParOf" srcId="{3AE39801-EFFD-48E7-B705-C2F937D32A3F}" destId="{E664A346-2732-47D3-BDF6-64B24951F9FB}" srcOrd="0" destOrd="0" presId="urn:microsoft.com/office/officeart/2005/8/layout/hierarchy3"/>
    <dgm:cxn modelId="{B2033276-37CA-4C24-8612-D5FE5710E814}" type="presParOf" srcId="{E664A346-2732-47D3-BDF6-64B24951F9FB}" destId="{51CD7F0F-0712-4523-AF25-8E717EE7935C}" srcOrd="0" destOrd="0" presId="urn:microsoft.com/office/officeart/2005/8/layout/hierarchy3"/>
    <dgm:cxn modelId="{C3D5FCC7-F2A9-4B47-A20C-80A2023526B1}" type="presParOf" srcId="{51CD7F0F-0712-4523-AF25-8E717EE7935C}" destId="{1A907B8D-078F-43C1-97D1-403E5575E3F5}" srcOrd="0" destOrd="0" presId="urn:microsoft.com/office/officeart/2005/8/layout/hierarchy3"/>
    <dgm:cxn modelId="{28A42706-9802-45D7-822B-CD4D8E7EBB8F}" type="presParOf" srcId="{51CD7F0F-0712-4523-AF25-8E717EE7935C}" destId="{3CFCE730-4C6E-41C6-B583-A5D302751ED5}" srcOrd="1" destOrd="0" presId="urn:microsoft.com/office/officeart/2005/8/layout/hierarchy3"/>
    <dgm:cxn modelId="{581C142B-570F-40BE-BF7E-E8F90A14E294}" type="presParOf" srcId="{E664A346-2732-47D3-BDF6-64B24951F9FB}" destId="{66E4BF96-2AE8-4F9B-8BAD-FC5E71CFA3CE}" srcOrd="1" destOrd="0" presId="urn:microsoft.com/office/officeart/2005/8/layout/hierarchy3"/>
    <dgm:cxn modelId="{7F340B67-BFED-4F38-B501-A5C02F400E67}" type="presParOf" srcId="{66E4BF96-2AE8-4F9B-8BAD-FC5E71CFA3CE}" destId="{241048BC-B6B1-432A-B20C-74354904DC45}" srcOrd="0" destOrd="0" presId="urn:microsoft.com/office/officeart/2005/8/layout/hierarchy3"/>
    <dgm:cxn modelId="{016BA5EA-19A7-4BB3-BB19-E23604E602FA}" type="presParOf" srcId="{66E4BF96-2AE8-4F9B-8BAD-FC5E71CFA3CE}" destId="{A2B45A75-4F15-432F-9501-EF3591ED835C}" srcOrd="1" destOrd="0" presId="urn:microsoft.com/office/officeart/2005/8/layout/hierarchy3"/>
    <dgm:cxn modelId="{5DCE4397-2827-4683-B82F-875D607702C9}" type="presParOf" srcId="{66E4BF96-2AE8-4F9B-8BAD-FC5E71CFA3CE}" destId="{5B84C897-A4C9-495F-89C1-87A6847915D2}" srcOrd="2" destOrd="0" presId="urn:microsoft.com/office/officeart/2005/8/layout/hierarchy3"/>
    <dgm:cxn modelId="{3CC60EF6-6F02-41BC-BE83-8C7CBD527870}" type="presParOf" srcId="{66E4BF96-2AE8-4F9B-8BAD-FC5E71CFA3CE}" destId="{EF3B90BA-F556-4539-B153-C56A3441A2B1}" srcOrd="3" destOrd="0" presId="urn:microsoft.com/office/officeart/2005/8/layout/hierarchy3"/>
    <dgm:cxn modelId="{7363B767-4595-4DEC-AB64-B1CE06672D68}" type="presParOf" srcId="{66E4BF96-2AE8-4F9B-8BAD-FC5E71CFA3CE}" destId="{0C64F86F-8EC5-4A2F-9022-1082E7AE467E}" srcOrd="4" destOrd="0" presId="urn:microsoft.com/office/officeart/2005/8/layout/hierarchy3"/>
    <dgm:cxn modelId="{E250688D-12DB-4C2E-8457-A82B34E37AFC}" type="presParOf" srcId="{66E4BF96-2AE8-4F9B-8BAD-FC5E71CFA3CE}" destId="{341F8BDA-BA8D-4209-BC98-F160F0D5495B}" srcOrd="5"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D8028407-FB89-42D6-AF69-6435C41383E5}" type="doc">
      <dgm:prSet loTypeId="urn:microsoft.com/office/officeart/2005/8/layout/hierarchy3" loCatId="list" qsTypeId="urn:microsoft.com/office/officeart/2005/8/quickstyle/simple1#7" qsCatId="simple" csTypeId="urn:microsoft.com/office/officeart/2005/8/colors/colorful1" csCatId="colorful" phldr="1"/>
      <dgm:spPr/>
      <dgm:t>
        <a:bodyPr/>
        <a:lstStyle/>
        <a:p>
          <a:endParaRPr lang="en-GB"/>
        </a:p>
      </dgm:t>
    </dgm:pt>
    <dgm:pt modelId="{C851473E-08D3-4032-9A13-2B4AB6CC2442}">
      <dgm:prSet phldrT="[Text]"/>
      <dgm:spPr/>
      <dgm:t>
        <a:bodyPr/>
        <a:lstStyle/>
        <a:p>
          <a:r>
            <a:rPr lang="fr-CH" dirty="0" smtClean="0"/>
            <a:t>No</a:t>
          </a:r>
          <a:endParaRPr lang="en-GB" dirty="0"/>
        </a:p>
      </dgm:t>
    </dgm:pt>
    <dgm:pt modelId="{84FAED6F-C525-4F33-A8A6-1F695A0B8F35}" type="parTrans" cxnId="{ACE33224-802C-4E8D-8E90-C7ED84D92473}">
      <dgm:prSet/>
      <dgm:spPr/>
      <dgm:t>
        <a:bodyPr/>
        <a:lstStyle/>
        <a:p>
          <a:endParaRPr lang="en-GB"/>
        </a:p>
      </dgm:t>
    </dgm:pt>
    <dgm:pt modelId="{DC5278D2-24AB-4F53-BABC-933B498216DC}" type="sibTrans" cxnId="{ACE33224-802C-4E8D-8E90-C7ED84D92473}">
      <dgm:prSet/>
      <dgm:spPr/>
      <dgm:t>
        <a:bodyPr/>
        <a:lstStyle/>
        <a:p>
          <a:endParaRPr lang="en-GB"/>
        </a:p>
      </dgm:t>
    </dgm:pt>
    <dgm:pt modelId="{01F15B11-7D7A-44FB-A145-BE349EA1C3E6}">
      <dgm:prSet phldrT="[Text]" custT="1"/>
      <dgm:spPr>
        <a:solidFill>
          <a:schemeClr val="accent5">
            <a:lumMod val="20000"/>
            <a:lumOff val="80000"/>
            <a:alpha val="90000"/>
          </a:schemeClr>
        </a:solidFill>
      </dgm:spPr>
      <dgm:t>
        <a:bodyPr/>
        <a:lstStyle/>
        <a:p>
          <a:r>
            <a:rPr lang="en-US" sz="1400" b="1" noProof="0" dirty="0" smtClean="0"/>
            <a:t>Very specific health consequences (physical and psychological)</a:t>
          </a:r>
          <a:endParaRPr lang="en-US" sz="1400" b="1" noProof="0" dirty="0"/>
        </a:p>
      </dgm:t>
    </dgm:pt>
    <dgm:pt modelId="{F1E20CC9-5EC1-4510-B7A6-A63AF5A1CF3D}" type="parTrans" cxnId="{9D1A592D-57A7-48BC-B924-132E412E5022}">
      <dgm:prSet/>
      <dgm:spPr/>
      <dgm:t>
        <a:bodyPr/>
        <a:lstStyle/>
        <a:p>
          <a:endParaRPr lang="en-GB"/>
        </a:p>
      </dgm:t>
    </dgm:pt>
    <dgm:pt modelId="{B517763E-E26B-4440-A9EB-1A373CDFA385}" type="sibTrans" cxnId="{9D1A592D-57A7-48BC-B924-132E412E5022}">
      <dgm:prSet/>
      <dgm:spPr/>
      <dgm:t>
        <a:bodyPr/>
        <a:lstStyle/>
        <a:p>
          <a:endParaRPr lang="en-GB"/>
        </a:p>
      </dgm:t>
    </dgm:pt>
    <dgm:pt modelId="{D7362749-5DCA-4E0B-9C5D-32AD92FCFA06}">
      <dgm:prSet phldrT="[Text]" custT="1"/>
      <dgm:spPr>
        <a:solidFill>
          <a:schemeClr val="accent5">
            <a:lumMod val="20000"/>
            <a:lumOff val="80000"/>
            <a:alpha val="90000"/>
          </a:schemeClr>
        </a:solidFill>
      </dgm:spPr>
      <dgm:t>
        <a:bodyPr/>
        <a:lstStyle/>
        <a:p>
          <a:r>
            <a:rPr lang="fr-CH" sz="1400" b="1" dirty="0" err="1" smtClean="0"/>
            <a:t>Stigmatization</a:t>
          </a:r>
          <a:r>
            <a:rPr lang="fr-CH" sz="1400" b="1" dirty="0" smtClean="0"/>
            <a:t> of </a:t>
          </a:r>
          <a:r>
            <a:rPr lang="fr-CH" sz="1400" b="1" dirty="0" err="1" smtClean="0"/>
            <a:t>victims</a:t>
          </a:r>
          <a:endParaRPr lang="en-GB" sz="1400" b="1" dirty="0"/>
        </a:p>
      </dgm:t>
    </dgm:pt>
    <dgm:pt modelId="{5CC0938D-B71D-4F34-A6FD-163B43C8DEA0}" type="parTrans" cxnId="{6F6B5737-7088-4D8B-8D8C-867813EA268B}">
      <dgm:prSet/>
      <dgm:spPr/>
      <dgm:t>
        <a:bodyPr/>
        <a:lstStyle/>
        <a:p>
          <a:endParaRPr lang="en-GB"/>
        </a:p>
      </dgm:t>
    </dgm:pt>
    <dgm:pt modelId="{9D1C2BAB-6FB7-4FAF-BAAA-EEB83B6A27EF}" type="sibTrans" cxnId="{6F6B5737-7088-4D8B-8D8C-867813EA268B}">
      <dgm:prSet/>
      <dgm:spPr/>
      <dgm:t>
        <a:bodyPr/>
        <a:lstStyle/>
        <a:p>
          <a:endParaRPr lang="en-GB"/>
        </a:p>
      </dgm:t>
    </dgm:pt>
    <dgm:pt modelId="{56FC6410-E923-4281-A2B2-B61F41E32C78}">
      <dgm:prSet phldrT="[Text]" custT="1"/>
      <dgm:spPr>
        <a:solidFill>
          <a:schemeClr val="accent5">
            <a:lumMod val="20000"/>
            <a:lumOff val="80000"/>
            <a:alpha val="90000"/>
          </a:schemeClr>
        </a:solidFill>
        <a:ln>
          <a:solidFill>
            <a:schemeClr val="accent1"/>
          </a:solidFill>
        </a:ln>
      </dgm:spPr>
      <dgm:t>
        <a:bodyPr/>
        <a:lstStyle/>
        <a:p>
          <a:r>
            <a:rPr lang="fr-CH" sz="1400" b="1" dirty="0" smtClean="0"/>
            <a:t>Impact on </a:t>
          </a:r>
          <a:r>
            <a:rPr lang="fr-CH" sz="1400" b="1" dirty="0" err="1" smtClean="0"/>
            <a:t>families</a:t>
          </a:r>
          <a:r>
            <a:rPr lang="fr-CH" sz="1400" b="1" dirty="0" smtClean="0"/>
            <a:t>/</a:t>
          </a:r>
          <a:r>
            <a:rPr lang="fr-CH" sz="1400" b="1" dirty="0" err="1" smtClean="0"/>
            <a:t>communities</a:t>
          </a:r>
          <a:endParaRPr lang="en-GB" sz="1400" b="1" dirty="0"/>
        </a:p>
      </dgm:t>
    </dgm:pt>
    <dgm:pt modelId="{90E84827-9852-4590-9926-4EEA5F183D66}" type="parTrans" cxnId="{EA2AF5B5-E641-4986-A24F-90C2EF792F59}">
      <dgm:prSet/>
      <dgm:spPr/>
      <dgm:t>
        <a:bodyPr/>
        <a:lstStyle/>
        <a:p>
          <a:endParaRPr lang="en-GB"/>
        </a:p>
      </dgm:t>
    </dgm:pt>
    <dgm:pt modelId="{6B17D573-7C6B-40DD-BC53-3D84969F2639}" type="sibTrans" cxnId="{EA2AF5B5-E641-4986-A24F-90C2EF792F59}">
      <dgm:prSet/>
      <dgm:spPr/>
      <dgm:t>
        <a:bodyPr/>
        <a:lstStyle/>
        <a:p>
          <a:endParaRPr lang="en-GB"/>
        </a:p>
      </dgm:t>
    </dgm:pt>
    <dgm:pt modelId="{8BCA6A87-F7D5-4C86-AFEF-8FEB9A41A303}">
      <dgm:prSet phldrT="[Text]" custT="1"/>
      <dgm:spPr>
        <a:solidFill>
          <a:schemeClr val="accent5">
            <a:lumMod val="20000"/>
            <a:lumOff val="80000"/>
            <a:alpha val="90000"/>
          </a:schemeClr>
        </a:solidFill>
      </dgm:spPr>
      <dgm:t>
        <a:bodyPr/>
        <a:lstStyle/>
        <a:p>
          <a:r>
            <a:rPr lang="en-US" sz="1400" b="1" noProof="0" dirty="0" smtClean="0"/>
            <a:t>Requires a multidimensional humanitarian response</a:t>
          </a:r>
          <a:endParaRPr lang="en-US" sz="1400" b="1" noProof="0" dirty="0"/>
        </a:p>
      </dgm:t>
    </dgm:pt>
    <dgm:pt modelId="{5ABC07D4-A9C7-4D47-B95E-804DAC5DB14D}" type="parTrans" cxnId="{CED17732-789F-4E1F-A310-F750A8BC293D}">
      <dgm:prSet/>
      <dgm:spPr/>
      <dgm:t>
        <a:bodyPr/>
        <a:lstStyle/>
        <a:p>
          <a:endParaRPr lang="en-GB"/>
        </a:p>
      </dgm:t>
    </dgm:pt>
    <dgm:pt modelId="{67FB6E61-0423-4096-8F0E-34BA07625622}" type="sibTrans" cxnId="{CED17732-789F-4E1F-A310-F750A8BC293D}">
      <dgm:prSet/>
      <dgm:spPr/>
      <dgm:t>
        <a:bodyPr/>
        <a:lstStyle/>
        <a:p>
          <a:endParaRPr lang="en-GB"/>
        </a:p>
      </dgm:t>
    </dgm:pt>
    <dgm:pt modelId="{C75A7357-1EDE-40A5-ADB6-A65935F7FA11}">
      <dgm:prSet phldrT="[Text]" custT="1"/>
      <dgm:spPr>
        <a:solidFill>
          <a:schemeClr val="accent5">
            <a:lumMod val="20000"/>
            <a:lumOff val="80000"/>
            <a:alpha val="90000"/>
          </a:schemeClr>
        </a:solidFill>
      </dgm:spPr>
      <dgm:t>
        <a:bodyPr/>
        <a:lstStyle/>
        <a:p>
          <a:r>
            <a:rPr lang="fr-CH" sz="1400" b="1" dirty="0" smtClean="0"/>
            <a:t>Cultural </a:t>
          </a:r>
          <a:r>
            <a:rPr lang="fr-CH" sz="1400" b="1" dirty="0" err="1" smtClean="0"/>
            <a:t>taboos</a:t>
          </a:r>
          <a:endParaRPr lang="en-GB" sz="1400" b="1" dirty="0"/>
        </a:p>
      </dgm:t>
    </dgm:pt>
    <dgm:pt modelId="{1D60EBC6-B87B-4052-A7D1-BD4EADE35E63}" type="parTrans" cxnId="{1F04300B-48B5-4C69-9B49-640A0B3EE678}">
      <dgm:prSet/>
      <dgm:spPr/>
      <dgm:t>
        <a:bodyPr/>
        <a:lstStyle/>
        <a:p>
          <a:endParaRPr lang="en-GB"/>
        </a:p>
      </dgm:t>
    </dgm:pt>
    <dgm:pt modelId="{E5C14B8E-F6F6-42D2-92D8-394C8AB321B1}" type="sibTrans" cxnId="{1F04300B-48B5-4C69-9B49-640A0B3EE678}">
      <dgm:prSet/>
      <dgm:spPr/>
      <dgm:t>
        <a:bodyPr/>
        <a:lstStyle/>
        <a:p>
          <a:endParaRPr lang="en-GB"/>
        </a:p>
      </dgm:t>
    </dgm:pt>
    <dgm:pt modelId="{72093BCF-AC60-4841-84DC-1D838905C45B}" type="pres">
      <dgm:prSet presAssocID="{D8028407-FB89-42D6-AF69-6435C41383E5}" presName="diagram" presStyleCnt="0">
        <dgm:presLayoutVars>
          <dgm:chPref val="1"/>
          <dgm:dir/>
          <dgm:animOne val="branch"/>
          <dgm:animLvl val="lvl"/>
          <dgm:resizeHandles/>
        </dgm:presLayoutVars>
      </dgm:prSet>
      <dgm:spPr/>
      <dgm:t>
        <a:bodyPr/>
        <a:lstStyle/>
        <a:p>
          <a:endParaRPr lang="en-GB"/>
        </a:p>
      </dgm:t>
    </dgm:pt>
    <dgm:pt modelId="{842C2CF3-30B2-4B23-886E-41B7E0BCAFAB}" type="pres">
      <dgm:prSet presAssocID="{C851473E-08D3-4032-9A13-2B4AB6CC2442}" presName="root" presStyleCnt="0"/>
      <dgm:spPr/>
      <dgm:t>
        <a:bodyPr/>
        <a:lstStyle/>
        <a:p>
          <a:endParaRPr lang="en-GB"/>
        </a:p>
      </dgm:t>
    </dgm:pt>
    <dgm:pt modelId="{997ED2E2-0B2C-487B-97A5-EC86E47DF575}" type="pres">
      <dgm:prSet presAssocID="{C851473E-08D3-4032-9A13-2B4AB6CC2442}" presName="rootComposite" presStyleCnt="0"/>
      <dgm:spPr/>
      <dgm:t>
        <a:bodyPr/>
        <a:lstStyle/>
        <a:p>
          <a:endParaRPr lang="en-GB"/>
        </a:p>
      </dgm:t>
    </dgm:pt>
    <dgm:pt modelId="{6E7D4557-8C39-4F6A-A659-72B924367651}" type="pres">
      <dgm:prSet presAssocID="{C851473E-08D3-4032-9A13-2B4AB6CC2442}" presName="rootText" presStyleLbl="node1" presStyleIdx="0" presStyleCnt="1"/>
      <dgm:spPr/>
      <dgm:t>
        <a:bodyPr/>
        <a:lstStyle/>
        <a:p>
          <a:endParaRPr lang="en-GB"/>
        </a:p>
      </dgm:t>
    </dgm:pt>
    <dgm:pt modelId="{68A08757-1070-460A-82C4-575F678FDF19}" type="pres">
      <dgm:prSet presAssocID="{C851473E-08D3-4032-9A13-2B4AB6CC2442}" presName="rootConnector" presStyleLbl="node1" presStyleIdx="0" presStyleCnt="1"/>
      <dgm:spPr/>
      <dgm:t>
        <a:bodyPr/>
        <a:lstStyle/>
        <a:p>
          <a:endParaRPr lang="en-GB"/>
        </a:p>
      </dgm:t>
    </dgm:pt>
    <dgm:pt modelId="{8C4E82B3-19DA-4519-9452-5DDA5FD480FB}" type="pres">
      <dgm:prSet presAssocID="{C851473E-08D3-4032-9A13-2B4AB6CC2442}" presName="childShape" presStyleCnt="0"/>
      <dgm:spPr/>
      <dgm:t>
        <a:bodyPr/>
        <a:lstStyle/>
        <a:p>
          <a:endParaRPr lang="en-GB"/>
        </a:p>
      </dgm:t>
    </dgm:pt>
    <dgm:pt modelId="{705904EE-63EA-4F01-9C32-4AA550522001}" type="pres">
      <dgm:prSet presAssocID="{F1E20CC9-5EC1-4510-B7A6-A63AF5A1CF3D}" presName="Name13" presStyleLbl="parChTrans1D2" presStyleIdx="0" presStyleCnt="5"/>
      <dgm:spPr/>
      <dgm:t>
        <a:bodyPr/>
        <a:lstStyle/>
        <a:p>
          <a:endParaRPr lang="en-GB"/>
        </a:p>
      </dgm:t>
    </dgm:pt>
    <dgm:pt modelId="{42AB7A03-5515-40D4-B53C-4F793AC2BBED}" type="pres">
      <dgm:prSet presAssocID="{01F15B11-7D7A-44FB-A145-BE349EA1C3E6}" presName="childText" presStyleLbl="bgAcc1" presStyleIdx="0" presStyleCnt="5" custScaleX="333719">
        <dgm:presLayoutVars>
          <dgm:bulletEnabled val="1"/>
        </dgm:presLayoutVars>
      </dgm:prSet>
      <dgm:spPr/>
      <dgm:t>
        <a:bodyPr/>
        <a:lstStyle/>
        <a:p>
          <a:endParaRPr lang="en-GB"/>
        </a:p>
      </dgm:t>
    </dgm:pt>
    <dgm:pt modelId="{0167505A-A4EC-496B-89AC-831D15F809FD}" type="pres">
      <dgm:prSet presAssocID="{90E84827-9852-4590-9926-4EEA5F183D66}" presName="Name13" presStyleLbl="parChTrans1D2" presStyleIdx="1" presStyleCnt="5"/>
      <dgm:spPr/>
      <dgm:t>
        <a:bodyPr/>
        <a:lstStyle/>
        <a:p>
          <a:endParaRPr lang="en-GB"/>
        </a:p>
      </dgm:t>
    </dgm:pt>
    <dgm:pt modelId="{F840F863-FA05-4A8D-B9CF-1311DB2B7AAC}" type="pres">
      <dgm:prSet presAssocID="{56FC6410-E923-4281-A2B2-B61F41E32C78}" presName="childText" presStyleLbl="bgAcc1" presStyleIdx="1" presStyleCnt="5" custScaleX="333720">
        <dgm:presLayoutVars>
          <dgm:bulletEnabled val="1"/>
        </dgm:presLayoutVars>
      </dgm:prSet>
      <dgm:spPr/>
      <dgm:t>
        <a:bodyPr/>
        <a:lstStyle/>
        <a:p>
          <a:endParaRPr lang="en-GB"/>
        </a:p>
      </dgm:t>
    </dgm:pt>
    <dgm:pt modelId="{C9C7DB3B-EC3F-4B4B-B4DB-BEC61583D1B6}" type="pres">
      <dgm:prSet presAssocID="{5CC0938D-B71D-4F34-A6FD-163B43C8DEA0}" presName="Name13" presStyleLbl="parChTrans1D2" presStyleIdx="2" presStyleCnt="5"/>
      <dgm:spPr/>
      <dgm:t>
        <a:bodyPr/>
        <a:lstStyle/>
        <a:p>
          <a:endParaRPr lang="en-GB"/>
        </a:p>
      </dgm:t>
    </dgm:pt>
    <dgm:pt modelId="{0B7B3906-F3BF-4D4D-9793-81C852DA5447}" type="pres">
      <dgm:prSet presAssocID="{D7362749-5DCA-4E0B-9C5D-32AD92FCFA06}" presName="childText" presStyleLbl="bgAcc1" presStyleIdx="2" presStyleCnt="5" custScaleX="342467" custLinFactNeighborX="2159" custLinFactNeighborY="461">
        <dgm:presLayoutVars>
          <dgm:bulletEnabled val="1"/>
        </dgm:presLayoutVars>
      </dgm:prSet>
      <dgm:spPr/>
      <dgm:t>
        <a:bodyPr/>
        <a:lstStyle/>
        <a:p>
          <a:endParaRPr lang="en-GB"/>
        </a:p>
      </dgm:t>
    </dgm:pt>
    <dgm:pt modelId="{2F4228C6-950E-4FCE-8AF0-A2051DED683D}" type="pres">
      <dgm:prSet presAssocID="{5ABC07D4-A9C7-4D47-B95E-804DAC5DB14D}" presName="Name13" presStyleLbl="parChTrans1D2" presStyleIdx="3" presStyleCnt="5"/>
      <dgm:spPr/>
      <dgm:t>
        <a:bodyPr/>
        <a:lstStyle/>
        <a:p>
          <a:endParaRPr lang="en-GB"/>
        </a:p>
      </dgm:t>
    </dgm:pt>
    <dgm:pt modelId="{7641E6D4-D473-4464-B574-81E1FB892037}" type="pres">
      <dgm:prSet presAssocID="{8BCA6A87-F7D5-4C86-AFEF-8FEB9A41A303}" presName="childText" presStyleLbl="bgAcc1" presStyleIdx="3" presStyleCnt="5" custScaleX="342466">
        <dgm:presLayoutVars>
          <dgm:bulletEnabled val="1"/>
        </dgm:presLayoutVars>
      </dgm:prSet>
      <dgm:spPr/>
      <dgm:t>
        <a:bodyPr/>
        <a:lstStyle/>
        <a:p>
          <a:endParaRPr lang="en-GB"/>
        </a:p>
      </dgm:t>
    </dgm:pt>
    <dgm:pt modelId="{3EBE5E95-B5EC-40A6-997C-A73428B15C33}" type="pres">
      <dgm:prSet presAssocID="{1D60EBC6-B87B-4052-A7D1-BD4EADE35E63}" presName="Name13" presStyleLbl="parChTrans1D2" presStyleIdx="4" presStyleCnt="5"/>
      <dgm:spPr/>
      <dgm:t>
        <a:bodyPr/>
        <a:lstStyle/>
        <a:p>
          <a:endParaRPr lang="en-GB"/>
        </a:p>
      </dgm:t>
    </dgm:pt>
    <dgm:pt modelId="{1EE09BEC-709E-4089-84CC-EA2E2AE7B935}" type="pres">
      <dgm:prSet presAssocID="{C75A7357-1EDE-40A5-ADB6-A65935F7FA11}" presName="childText" presStyleLbl="bgAcc1" presStyleIdx="4" presStyleCnt="5" custScaleX="333721">
        <dgm:presLayoutVars>
          <dgm:bulletEnabled val="1"/>
        </dgm:presLayoutVars>
      </dgm:prSet>
      <dgm:spPr/>
      <dgm:t>
        <a:bodyPr/>
        <a:lstStyle/>
        <a:p>
          <a:endParaRPr lang="en-GB"/>
        </a:p>
      </dgm:t>
    </dgm:pt>
  </dgm:ptLst>
  <dgm:cxnLst>
    <dgm:cxn modelId="{6F6B5737-7088-4D8B-8D8C-867813EA268B}" srcId="{C851473E-08D3-4032-9A13-2B4AB6CC2442}" destId="{D7362749-5DCA-4E0B-9C5D-32AD92FCFA06}" srcOrd="2" destOrd="0" parTransId="{5CC0938D-B71D-4F34-A6FD-163B43C8DEA0}" sibTransId="{9D1C2BAB-6FB7-4FAF-BAAA-EEB83B6A27EF}"/>
    <dgm:cxn modelId="{76C1D22A-2508-442B-A354-5057E31AD6D8}" type="presOf" srcId="{5ABC07D4-A9C7-4D47-B95E-804DAC5DB14D}" destId="{2F4228C6-950E-4FCE-8AF0-A2051DED683D}" srcOrd="0" destOrd="0" presId="urn:microsoft.com/office/officeart/2005/8/layout/hierarchy3"/>
    <dgm:cxn modelId="{00D874C2-15D9-4F59-9C29-41B925CCDDB0}" type="presOf" srcId="{C851473E-08D3-4032-9A13-2B4AB6CC2442}" destId="{68A08757-1070-460A-82C4-575F678FDF19}" srcOrd="1" destOrd="0" presId="urn:microsoft.com/office/officeart/2005/8/layout/hierarchy3"/>
    <dgm:cxn modelId="{7409AD10-28D5-4C85-BC27-62BD63CD035C}" type="presOf" srcId="{1D60EBC6-B87B-4052-A7D1-BD4EADE35E63}" destId="{3EBE5E95-B5EC-40A6-997C-A73428B15C33}" srcOrd="0" destOrd="0" presId="urn:microsoft.com/office/officeart/2005/8/layout/hierarchy3"/>
    <dgm:cxn modelId="{E3CCDA5C-BD65-49A8-9D7A-4A13FC12BB1D}" type="presOf" srcId="{01F15B11-7D7A-44FB-A145-BE349EA1C3E6}" destId="{42AB7A03-5515-40D4-B53C-4F793AC2BBED}" srcOrd="0" destOrd="0" presId="urn:microsoft.com/office/officeart/2005/8/layout/hierarchy3"/>
    <dgm:cxn modelId="{45028EAF-EA8A-46B3-A402-F4B56AE871D2}" type="presOf" srcId="{D8028407-FB89-42D6-AF69-6435C41383E5}" destId="{72093BCF-AC60-4841-84DC-1D838905C45B}" srcOrd="0" destOrd="0" presId="urn:microsoft.com/office/officeart/2005/8/layout/hierarchy3"/>
    <dgm:cxn modelId="{6B0069FC-A56B-428C-A328-95E93670BE2E}" type="presOf" srcId="{8BCA6A87-F7D5-4C86-AFEF-8FEB9A41A303}" destId="{7641E6D4-D473-4464-B574-81E1FB892037}" srcOrd="0" destOrd="0" presId="urn:microsoft.com/office/officeart/2005/8/layout/hierarchy3"/>
    <dgm:cxn modelId="{E4C7B218-053D-44B4-884A-D9D895FEA773}" type="presOf" srcId="{D7362749-5DCA-4E0B-9C5D-32AD92FCFA06}" destId="{0B7B3906-F3BF-4D4D-9793-81C852DA5447}" srcOrd="0" destOrd="0" presId="urn:microsoft.com/office/officeart/2005/8/layout/hierarchy3"/>
    <dgm:cxn modelId="{ACE33224-802C-4E8D-8E90-C7ED84D92473}" srcId="{D8028407-FB89-42D6-AF69-6435C41383E5}" destId="{C851473E-08D3-4032-9A13-2B4AB6CC2442}" srcOrd="0" destOrd="0" parTransId="{84FAED6F-C525-4F33-A8A6-1F695A0B8F35}" sibTransId="{DC5278D2-24AB-4F53-BABC-933B498216DC}"/>
    <dgm:cxn modelId="{4969264A-A7B4-43CF-91C1-7AA4B46E348D}" type="presOf" srcId="{C75A7357-1EDE-40A5-ADB6-A65935F7FA11}" destId="{1EE09BEC-709E-4089-84CC-EA2E2AE7B935}" srcOrd="0" destOrd="0" presId="urn:microsoft.com/office/officeart/2005/8/layout/hierarchy3"/>
    <dgm:cxn modelId="{1A8B7BB6-64C8-4231-B74E-EF9C14F0FA4C}" type="presOf" srcId="{C851473E-08D3-4032-9A13-2B4AB6CC2442}" destId="{6E7D4557-8C39-4F6A-A659-72B924367651}" srcOrd="0" destOrd="0" presId="urn:microsoft.com/office/officeart/2005/8/layout/hierarchy3"/>
    <dgm:cxn modelId="{EA2AF5B5-E641-4986-A24F-90C2EF792F59}" srcId="{C851473E-08D3-4032-9A13-2B4AB6CC2442}" destId="{56FC6410-E923-4281-A2B2-B61F41E32C78}" srcOrd="1" destOrd="0" parTransId="{90E84827-9852-4590-9926-4EEA5F183D66}" sibTransId="{6B17D573-7C6B-40DD-BC53-3D84969F2639}"/>
    <dgm:cxn modelId="{D8E497C0-28A5-495E-B25E-A5D9B1D93239}" type="presOf" srcId="{90E84827-9852-4590-9926-4EEA5F183D66}" destId="{0167505A-A4EC-496B-89AC-831D15F809FD}" srcOrd="0" destOrd="0" presId="urn:microsoft.com/office/officeart/2005/8/layout/hierarchy3"/>
    <dgm:cxn modelId="{39F4C38F-C382-4974-82D7-00214CABD13F}" type="presOf" srcId="{F1E20CC9-5EC1-4510-B7A6-A63AF5A1CF3D}" destId="{705904EE-63EA-4F01-9C32-4AA550522001}" srcOrd="0" destOrd="0" presId="urn:microsoft.com/office/officeart/2005/8/layout/hierarchy3"/>
    <dgm:cxn modelId="{CED17732-789F-4E1F-A310-F750A8BC293D}" srcId="{C851473E-08D3-4032-9A13-2B4AB6CC2442}" destId="{8BCA6A87-F7D5-4C86-AFEF-8FEB9A41A303}" srcOrd="3" destOrd="0" parTransId="{5ABC07D4-A9C7-4D47-B95E-804DAC5DB14D}" sibTransId="{67FB6E61-0423-4096-8F0E-34BA07625622}"/>
    <dgm:cxn modelId="{06072B30-A4F3-4AF8-8BE6-8AA4DB2CEF38}" type="presOf" srcId="{5CC0938D-B71D-4F34-A6FD-163B43C8DEA0}" destId="{C9C7DB3B-EC3F-4B4B-B4DB-BEC61583D1B6}" srcOrd="0" destOrd="0" presId="urn:microsoft.com/office/officeart/2005/8/layout/hierarchy3"/>
    <dgm:cxn modelId="{1F04300B-48B5-4C69-9B49-640A0B3EE678}" srcId="{C851473E-08D3-4032-9A13-2B4AB6CC2442}" destId="{C75A7357-1EDE-40A5-ADB6-A65935F7FA11}" srcOrd="4" destOrd="0" parTransId="{1D60EBC6-B87B-4052-A7D1-BD4EADE35E63}" sibTransId="{E5C14B8E-F6F6-42D2-92D8-394C8AB321B1}"/>
    <dgm:cxn modelId="{2CFABC01-75C4-46A9-BDC6-B3F22F799018}" type="presOf" srcId="{56FC6410-E923-4281-A2B2-B61F41E32C78}" destId="{F840F863-FA05-4A8D-B9CF-1311DB2B7AAC}" srcOrd="0" destOrd="0" presId="urn:microsoft.com/office/officeart/2005/8/layout/hierarchy3"/>
    <dgm:cxn modelId="{9D1A592D-57A7-48BC-B924-132E412E5022}" srcId="{C851473E-08D3-4032-9A13-2B4AB6CC2442}" destId="{01F15B11-7D7A-44FB-A145-BE349EA1C3E6}" srcOrd="0" destOrd="0" parTransId="{F1E20CC9-5EC1-4510-B7A6-A63AF5A1CF3D}" sibTransId="{B517763E-E26B-4440-A9EB-1A373CDFA385}"/>
    <dgm:cxn modelId="{937E5B3C-199C-46AF-AF3D-C01E97AD1B8A}" type="presParOf" srcId="{72093BCF-AC60-4841-84DC-1D838905C45B}" destId="{842C2CF3-30B2-4B23-886E-41B7E0BCAFAB}" srcOrd="0" destOrd="0" presId="urn:microsoft.com/office/officeart/2005/8/layout/hierarchy3"/>
    <dgm:cxn modelId="{92C5B511-CA14-4404-BD63-B7F22C0BC4C6}" type="presParOf" srcId="{842C2CF3-30B2-4B23-886E-41B7E0BCAFAB}" destId="{997ED2E2-0B2C-487B-97A5-EC86E47DF575}" srcOrd="0" destOrd="0" presId="urn:microsoft.com/office/officeart/2005/8/layout/hierarchy3"/>
    <dgm:cxn modelId="{7DE63752-794B-46E3-8B85-DEE56701D685}" type="presParOf" srcId="{997ED2E2-0B2C-487B-97A5-EC86E47DF575}" destId="{6E7D4557-8C39-4F6A-A659-72B924367651}" srcOrd="0" destOrd="0" presId="urn:microsoft.com/office/officeart/2005/8/layout/hierarchy3"/>
    <dgm:cxn modelId="{76DD2424-4AFF-40BC-9DF2-C92B2A4FE43D}" type="presParOf" srcId="{997ED2E2-0B2C-487B-97A5-EC86E47DF575}" destId="{68A08757-1070-460A-82C4-575F678FDF19}" srcOrd="1" destOrd="0" presId="urn:microsoft.com/office/officeart/2005/8/layout/hierarchy3"/>
    <dgm:cxn modelId="{E60BAE60-6638-418F-80EB-EB83FAE17D05}" type="presParOf" srcId="{842C2CF3-30B2-4B23-886E-41B7E0BCAFAB}" destId="{8C4E82B3-19DA-4519-9452-5DDA5FD480FB}" srcOrd="1" destOrd="0" presId="urn:microsoft.com/office/officeart/2005/8/layout/hierarchy3"/>
    <dgm:cxn modelId="{0C560992-4B68-402E-BDD0-00449736A968}" type="presParOf" srcId="{8C4E82B3-19DA-4519-9452-5DDA5FD480FB}" destId="{705904EE-63EA-4F01-9C32-4AA550522001}" srcOrd="0" destOrd="0" presId="urn:microsoft.com/office/officeart/2005/8/layout/hierarchy3"/>
    <dgm:cxn modelId="{A388A280-7BB0-422B-AB39-2FA397DFA914}" type="presParOf" srcId="{8C4E82B3-19DA-4519-9452-5DDA5FD480FB}" destId="{42AB7A03-5515-40D4-B53C-4F793AC2BBED}" srcOrd="1" destOrd="0" presId="urn:microsoft.com/office/officeart/2005/8/layout/hierarchy3"/>
    <dgm:cxn modelId="{6BBCA946-2D6C-4DA8-94E7-2D25A1FBF837}" type="presParOf" srcId="{8C4E82B3-19DA-4519-9452-5DDA5FD480FB}" destId="{0167505A-A4EC-496B-89AC-831D15F809FD}" srcOrd="2" destOrd="0" presId="urn:microsoft.com/office/officeart/2005/8/layout/hierarchy3"/>
    <dgm:cxn modelId="{FFD7CE75-5BF8-4930-BD1E-EF32CFDF5F97}" type="presParOf" srcId="{8C4E82B3-19DA-4519-9452-5DDA5FD480FB}" destId="{F840F863-FA05-4A8D-B9CF-1311DB2B7AAC}" srcOrd="3" destOrd="0" presId="urn:microsoft.com/office/officeart/2005/8/layout/hierarchy3"/>
    <dgm:cxn modelId="{155FB9B3-C1C9-4EE3-93D4-76713A5330F3}" type="presParOf" srcId="{8C4E82B3-19DA-4519-9452-5DDA5FD480FB}" destId="{C9C7DB3B-EC3F-4B4B-B4DB-BEC61583D1B6}" srcOrd="4" destOrd="0" presId="urn:microsoft.com/office/officeart/2005/8/layout/hierarchy3"/>
    <dgm:cxn modelId="{9057631E-F78A-450C-9D92-33A87168B50A}" type="presParOf" srcId="{8C4E82B3-19DA-4519-9452-5DDA5FD480FB}" destId="{0B7B3906-F3BF-4D4D-9793-81C852DA5447}" srcOrd="5" destOrd="0" presId="urn:microsoft.com/office/officeart/2005/8/layout/hierarchy3"/>
    <dgm:cxn modelId="{081F1C59-8851-4373-9DD9-F4950DE7331F}" type="presParOf" srcId="{8C4E82B3-19DA-4519-9452-5DDA5FD480FB}" destId="{2F4228C6-950E-4FCE-8AF0-A2051DED683D}" srcOrd="6" destOrd="0" presId="urn:microsoft.com/office/officeart/2005/8/layout/hierarchy3"/>
    <dgm:cxn modelId="{0F13B8E4-BAE7-4EA2-B1BA-6F1038FFF256}" type="presParOf" srcId="{8C4E82B3-19DA-4519-9452-5DDA5FD480FB}" destId="{7641E6D4-D473-4464-B574-81E1FB892037}" srcOrd="7" destOrd="0" presId="urn:microsoft.com/office/officeart/2005/8/layout/hierarchy3"/>
    <dgm:cxn modelId="{66D4653C-657C-4AE5-AB18-4C0C3D63499D}" type="presParOf" srcId="{8C4E82B3-19DA-4519-9452-5DDA5FD480FB}" destId="{3EBE5E95-B5EC-40A6-997C-A73428B15C33}" srcOrd="8" destOrd="0" presId="urn:microsoft.com/office/officeart/2005/8/layout/hierarchy3"/>
    <dgm:cxn modelId="{84A2FA1C-550D-4117-BCF0-F80F678CA66F}" type="presParOf" srcId="{8C4E82B3-19DA-4519-9452-5DDA5FD480FB}" destId="{1EE09BEC-709E-4089-84CC-EA2E2AE7B935}" srcOrd="9" destOrd="0" presId="urn:microsoft.com/office/officeart/2005/8/layout/hierarchy3"/>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AC39E133-850F-4690-B614-FCB6FDB1D0F4}" type="doc">
      <dgm:prSet loTypeId="urn:microsoft.com/office/officeart/2005/8/layout/rings+Icon" loCatId="officeonline" qsTypeId="urn:microsoft.com/office/officeart/2005/8/quickstyle/simple1#8" qsCatId="simple" csTypeId="urn:microsoft.com/office/officeart/2005/8/colors/colorful2" csCatId="colorful" phldr="1"/>
      <dgm:spPr/>
    </dgm:pt>
    <dgm:pt modelId="{4192639B-D065-4D27-B3E3-1198C7501549}">
      <dgm:prSet/>
      <dgm:spPr/>
      <dgm:t>
        <a:bodyPr/>
        <a:lstStyle/>
        <a:p>
          <a:r>
            <a:rPr lang="fr-CH" dirty="0" smtClean="0"/>
            <a:t>Art. 14 GCIII</a:t>
          </a:r>
          <a:endParaRPr lang="en-GB" dirty="0"/>
        </a:p>
      </dgm:t>
    </dgm:pt>
    <dgm:pt modelId="{B79CCC6E-0770-4BA9-BF36-99E32B178F03}" type="parTrans" cxnId="{D27556F3-AFD4-4B61-915D-6D9F8831F3CA}">
      <dgm:prSet/>
      <dgm:spPr/>
      <dgm:t>
        <a:bodyPr/>
        <a:lstStyle/>
        <a:p>
          <a:endParaRPr lang="en-GB"/>
        </a:p>
      </dgm:t>
    </dgm:pt>
    <dgm:pt modelId="{25043379-AEA3-4A21-9EC6-8C5139991C8C}" type="sibTrans" cxnId="{D27556F3-AFD4-4B61-915D-6D9F8831F3CA}">
      <dgm:prSet/>
      <dgm:spPr/>
      <dgm:t>
        <a:bodyPr/>
        <a:lstStyle/>
        <a:p>
          <a:endParaRPr lang="en-GB"/>
        </a:p>
      </dgm:t>
    </dgm:pt>
    <dgm:pt modelId="{12D8A387-8F71-4BEA-B2E1-C11CD7B98AC9}">
      <dgm:prSet/>
      <dgm:spPr/>
      <dgm:t>
        <a:bodyPr/>
        <a:lstStyle/>
        <a:p>
          <a:r>
            <a:rPr lang="fr-CH" dirty="0" smtClean="0"/>
            <a:t>Art. 27 GCIV</a:t>
          </a:r>
          <a:endParaRPr lang="en-GB" dirty="0"/>
        </a:p>
      </dgm:t>
    </dgm:pt>
    <dgm:pt modelId="{4BE3E1EB-E208-41B0-AD0F-208BCAE8CAF6}" type="parTrans" cxnId="{15E44ABA-7687-46D9-9681-4F19D5FDFB1B}">
      <dgm:prSet/>
      <dgm:spPr/>
      <dgm:t>
        <a:bodyPr/>
        <a:lstStyle/>
        <a:p>
          <a:endParaRPr lang="en-GB"/>
        </a:p>
      </dgm:t>
    </dgm:pt>
    <dgm:pt modelId="{E6B2331E-94B1-4493-8139-CBA8C5388BC5}" type="sibTrans" cxnId="{15E44ABA-7687-46D9-9681-4F19D5FDFB1B}">
      <dgm:prSet/>
      <dgm:spPr/>
      <dgm:t>
        <a:bodyPr/>
        <a:lstStyle/>
        <a:p>
          <a:endParaRPr lang="en-GB"/>
        </a:p>
      </dgm:t>
    </dgm:pt>
    <dgm:pt modelId="{CCFE0EA4-7ACD-483E-A7FE-E56CFB6CAF62}">
      <dgm:prSet/>
      <dgm:spPr>
        <a:solidFill>
          <a:schemeClr val="accent5">
            <a:lumMod val="60000"/>
            <a:lumOff val="40000"/>
            <a:alpha val="50000"/>
          </a:schemeClr>
        </a:solidFill>
      </dgm:spPr>
      <dgm:t>
        <a:bodyPr/>
        <a:lstStyle/>
        <a:p>
          <a:r>
            <a:rPr lang="fr-CH" dirty="0" smtClean="0"/>
            <a:t>Arts 75.2(b), 76.1 and 77.1 API</a:t>
          </a:r>
          <a:endParaRPr lang="en-GB" dirty="0"/>
        </a:p>
      </dgm:t>
    </dgm:pt>
    <dgm:pt modelId="{967F649A-CC12-43F5-8DD9-15558B4721A8}" type="parTrans" cxnId="{2D9EAC0D-0673-48CB-B2D6-0F66FCC9DFC4}">
      <dgm:prSet/>
      <dgm:spPr/>
      <dgm:t>
        <a:bodyPr/>
        <a:lstStyle/>
        <a:p>
          <a:endParaRPr lang="en-GB"/>
        </a:p>
      </dgm:t>
    </dgm:pt>
    <dgm:pt modelId="{C008506A-3A9E-4D8A-B3E9-2F9F1B64815E}" type="sibTrans" cxnId="{2D9EAC0D-0673-48CB-B2D6-0F66FCC9DFC4}">
      <dgm:prSet/>
      <dgm:spPr/>
      <dgm:t>
        <a:bodyPr/>
        <a:lstStyle/>
        <a:p>
          <a:endParaRPr lang="en-GB"/>
        </a:p>
      </dgm:t>
    </dgm:pt>
    <dgm:pt modelId="{536D8ACE-7AEA-4D91-920A-7E7B45863119}" type="pres">
      <dgm:prSet presAssocID="{AC39E133-850F-4690-B614-FCB6FDB1D0F4}" presName="Name0" presStyleCnt="0">
        <dgm:presLayoutVars>
          <dgm:chMax val="7"/>
          <dgm:dir/>
          <dgm:resizeHandles val="exact"/>
        </dgm:presLayoutVars>
      </dgm:prSet>
      <dgm:spPr/>
    </dgm:pt>
    <dgm:pt modelId="{89136106-0AE5-459A-8D47-F0BA9649AA60}" type="pres">
      <dgm:prSet presAssocID="{AC39E133-850F-4690-B614-FCB6FDB1D0F4}" presName="ellipse1" presStyleLbl="vennNode1" presStyleIdx="0" presStyleCnt="3" custScaleX="82145" custScaleY="79771" custLinFactNeighborX="19097" custLinFactNeighborY="-30305">
        <dgm:presLayoutVars>
          <dgm:bulletEnabled val="1"/>
        </dgm:presLayoutVars>
      </dgm:prSet>
      <dgm:spPr/>
      <dgm:t>
        <a:bodyPr/>
        <a:lstStyle/>
        <a:p>
          <a:endParaRPr lang="en-GB"/>
        </a:p>
      </dgm:t>
    </dgm:pt>
    <dgm:pt modelId="{291CD0AB-6325-45FB-9277-A0210B38207E}" type="pres">
      <dgm:prSet presAssocID="{AC39E133-850F-4690-B614-FCB6FDB1D0F4}" presName="ellipse2" presStyleLbl="vennNode1" presStyleIdx="1" presStyleCnt="3" custScaleX="88432" custScaleY="89020" custLinFactNeighborX="22951" custLinFactNeighborY="-54400">
        <dgm:presLayoutVars>
          <dgm:bulletEnabled val="1"/>
        </dgm:presLayoutVars>
      </dgm:prSet>
      <dgm:spPr/>
      <dgm:t>
        <a:bodyPr/>
        <a:lstStyle/>
        <a:p>
          <a:endParaRPr lang="en-GB"/>
        </a:p>
      </dgm:t>
    </dgm:pt>
    <dgm:pt modelId="{FE222928-A59B-4F7F-82A2-0D199A9E8E16}" type="pres">
      <dgm:prSet presAssocID="{AC39E133-850F-4690-B614-FCB6FDB1D0F4}" presName="ellipse3" presStyleLbl="vennNode1" presStyleIdx="2" presStyleCnt="3" custScaleX="85426" custScaleY="83537" custLinFactNeighborX="-95442" custLinFactNeighborY="46035">
        <dgm:presLayoutVars>
          <dgm:bulletEnabled val="1"/>
        </dgm:presLayoutVars>
      </dgm:prSet>
      <dgm:spPr/>
      <dgm:t>
        <a:bodyPr/>
        <a:lstStyle/>
        <a:p>
          <a:endParaRPr lang="en-GB"/>
        </a:p>
      </dgm:t>
    </dgm:pt>
  </dgm:ptLst>
  <dgm:cxnLst>
    <dgm:cxn modelId="{15E44ABA-7687-46D9-9681-4F19D5FDFB1B}" srcId="{AC39E133-850F-4690-B614-FCB6FDB1D0F4}" destId="{12D8A387-8F71-4BEA-B2E1-C11CD7B98AC9}" srcOrd="1" destOrd="0" parTransId="{4BE3E1EB-E208-41B0-AD0F-208BCAE8CAF6}" sibTransId="{E6B2331E-94B1-4493-8139-CBA8C5388BC5}"/>
    <dgm:cxn modelId="{F5B22BB3-9D2D-48E2-B3A8-B1E5A6EDA2A2}" type="presOf" srcId="{CCFE0EA4-7ACD-483E-A7FE-E56CFB6CAF62}" destId="{FE222928-A59B-4F7F-82A2-0D199A9E8E16}" srcOrd="0" destOrd="0" presId="urn:microsoft.com/office/officeart/2005/8/layout/rings+Icon"/>
    <dgm:cxn modelId="{1B75419F-7B7D-4382-8607-47CAA7C21EEF}" type="presOf" srcId="{AC39E133-850F-4690-B614-FCB6FDB1D0F4}" destId="{536D8ACE-7AEA-4D91-920A-7E7B45863119}" srcOrd="0" destOrd="0" presId="urn:microsoft.com/office/officeart/2005/8/layout/rings+Icon"/>
    <dgm:cxn modelId="{D27556F3-AFD4-4B61-915D-6D9F8831F3CA}" srcId="{AC39E133-850F-4690-B614-FCB6FDB1D0F4}" destId="{4192639B-D065-4D27-B3E3-1198C7501549}" srcOrd="0" destOrd="0" parTransId="{B79CCC6E-0770-4BA9-BF36-99E32B178F03}" sibTransId="{25043379-AEA3-4A21-9EC6-8C5139991C8C}"/>
    <dgm:cxn modelId="{8E64D12B-36F1-4390-9513-9D437BDB2923}" type="presOf" srcId="{4192639B-D065-4D27-B3E3-1198C7501549}" destId="{89136106-0AE5-459A-8D47-F0BA9649AA60}" srcOrd="0" destOrd="0" presId="urn:microsoft.com/office/officeart/2005/8/layout/rings+Icon"/>
    <dgm:cxn modelId="{2D9EAC0D-0673-48CB-B2D6-0F66FCC9DFC4}" srcId="{AC39E133-850F-4690-B614-FCB6FDB1D0F4}" destId="{CCFE0EA4-7ACD-483E-A7FE-E56CFB6CAF62}" srcOrd="2" destOrd="0" parTransId="{967F649A-CC12-43F5-8DD9-15558B4721A8}" sibTransId="{C008506A-3A9E-4D8A-B3E9-2F9F1B64815E}"/>
    <dgm:cxn modelId="{B6751AC7-E64B-4E74-84D7-DEC7F1602AE2}" type="presOf" srcId="{12D8A387-8F71-4BEA-B2E1-C11CD7B98AC9}" destId="{291CD0AB-6325-45FB-9277-A0210B38207E}" srcOrd="0" destOrd="0" presId="urn:microsoft.com/office/officeart/2005/8/layout/rings+Icon"/>
    <dgm:cxn modelId="{87E3304E-8A36-4DDA-B546-EEB91A635D84}" type="presParOf" srcId="{536D8ACE-7AEA-4D91-920A-7E7B45863119}" destId="{89136106-0AE5-459A-8D47-F0BA9649AA60}" srcOrd="0" destOrd="0" presId="urn:microsoft.com/office/officeart/2005/8/layout/rings+Icon"/>
    <dgm:cxn modelId="{AB2F52BB-C4AD-47A9-98CE-E7D838788E33}" type="presParOf" srcId="{536D8ACE-7AEA-4D91-920A-7E7B45863119}" destId="{291CD0AB-6325-45FB-9277-A0210B38207E}" srcOrd="1" destOrd="0" presId="urn:microsoft.com/office/officeart/2005/8/layout/rings+Icon"/>
    <dgm:cxn modelId="{0308CD9A-4BCD-444E-973E-B285A8866404}" type="presParOf" srcId="{536D8ACE-7AEA-4D91-920A-7E7B45863119}" destId="{FE222928-A59B-4F7F-82A2-0D199A9E8E16}" srcOrd="2" destOrd="0" presId="urn:microsoft.com/office/officeart/2005/8/layout/rings+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rings+Icon">
  <dgm:title val="Interconnected Rings"/>
  <dgm:desc val="Use to show overlapping or interconnected ideas or concepts. The first seven lines of Level 1 text correspond with a circle. Unused text does not appear, but remains available if you switch layouts.  "/>
  <dgm:catLst>
    <dgm:cat type="relationship" pri="32000"/>
    <dgm:cat type="officeonline" pri="6000"/>
  </dgm:catLst>
  <dgm:sampData useDef="1">
    <dgm:dataModel>
      <dgm:ptLst/>
      <dgm:bg/>
      <dgm:whole/>
    </dgm:dataModel>
  </dgm:sampData>
  <dgm:styleData>
    <dgm:dataModel>
      <dgm:ptLst>
        <dgm:pt modelId="0" type="doc"/>
        <dgm:pt modelId="10"/>
        <dgm:pt modelId="20"/>
      </dgm:ptLst>
      <dgm:cxnLst>
        <dgm:cxn modelId="30" srcId="0" destId="10" srcOrd="0" destOrd="0"/>
        <dgm:cxn modelId="40" srcId="0" destId="20" srcOrd="1" destOrd="0"/>
      </dgm:cxnLst>
      <dgm:bg/>
      <dgm:whole/>
    </dgm:dataModel>
  </dgm:styleData>
  <dgm:clrData>
    <dgm:dataModel>
      <dgm:ptLst>
        <dgm:pt modelId="0" type="doc"/>
        <dgm:pt modelId="10"/>
        <dgm:pt modelId="20"/>
        <dgm:pt modelId="30"/>
        <dgm:pt modelId="40"/>
      </dgm:ptLst>
      <dgm:cxnLst>
        <dgm:cxn modelId="50" srcId="0" destId="10" srcOrd="0" destOrd="0"/>
        <dgm:cxn modelId="60" srcId="0" destId="20" srcOrd="1" destOrd="0"/>
        <dgm:cxn modelId="70" srcId="0" destId="30" srcOrd="2" destOrd="0"/>
        <dgm:cxn modelId="80" srcId="0" destId="40" srcOrd="2" destOrd="0"/>
      </dgm:cxnLst>
      <dgm:bg/>
      <dgm:whole/>
    </dgm:dataModel>
  </dgm:clrData>
  <dgm:layoutNode name="Name0">
    <dgm:varLst>
      <dgm:chMax val="7"/>
      <dgm:dir/>
      <dgm:resizeHandles val="exact"/>
    </dgm:varLst>
    <dgm:choose name="Name1">
      <dgm:if name="Name2" axis="ch" ptType="node" func="cnt" op="lt" val="1">
        <dgm:alg type="composite"/>
        <dgm:shape xmlns:r="http://schemas.openxmlformats.org/officeDocument/2006/relationships" r:blip="">
          <dgm:adjLst/>
        </dgm:shape>
        <dgm:presOf/>
        <dgm:constrLst/>
        <dgm:ruleLst/>
      </dgm:if>
      <dgm:if name="Name3" axis="ch" ptType="node" func="cnt" op="equ" val="1">
        <dgm:alg type="composite">
          <dgm:param type="ar" val="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dgm:constr type="h" for="ch" forName="ellipse1" refType="h"/>
        </dgm:constrLst>
      </dgm:if>
      <dgm:if name="Name4" axis="ch" ptType="node" func="cnt" op="equ" val="2">
        <dgm:alg type="composite">
          <dgm:param type="ar" val="0.908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6602"/>
          <dgm:constr type="h" for="ch" forName="ellipse1" refType="h" fact="0.5999"/>
          <dgm:constr type="l" for="ch" forName="ellipse2" refType="w" fact="0.3398"/>
          <dgm:constr type="t" for="ch" forName="ellipse2" refType="h" fact="0.4001"/>
          <dgm:constr type="w" for="ch" forName="ellipse2" refType="w" fact="0.6602"/>
          <dgm:constr type="h" for="ch" forName="ellipse2" refType="h" fact="0.5999"/>
        </dgm:constrLst>
      </dgm:if>
      <dgm:if name="Name5" axis="ch" ptType="node" func="cnt" op="equ" val="3">
        <dgm:alg type="composite">
          <dgm:param type="ar" val="1.217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4929"/>
          <dgm:constr type="h" for="ch" forName="ellipse1" refType="h" fact="0.5999"/>
          <dgm:constr type="l" for="ch" forName="ellipse2" refType="w" fact="0.2537"/>
          <dgm:constr type="t" for="ch" forName="ellipse2" refType="h" fact="0.4001"/>
          <dgm:constr type="w" for="ch" forName="ellipse2" refType="w" fact="0.4929"/>
          <dgm:constr type="h" for="ch" forName="ellipse2" refType="h" fact="0.5999"/>
          <dgm:constr type="l" for="ch" forName="ellipse3" refType="w" fact="0.5071"/>
          <dgm:constr type="t" for="ch" forName="ellipse3" refType="h" fact="0"/>
          <dgm:constr type="w" for="ch" forName="ellipse3" refType="w" fact="0.4929"/>
          <dgm:constr type="h" for="ch" forName="ellipse3" refType="h" fact="0.5999"/>
        </dgm:constrLst>
      </dgm:if>
      <dgm:if name="Name6" axis="ch" ptType="node" func="cnt" op="equ" val="4">
        <dgm:alg type="composite">
          <dgm:param type="ar" val="1.5255"/>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932"/>
          <dgm:constr type="h" for="ch" forName="ellipse1" refType="h" fact="0.5999"/>
          <dgm:constr type="l" for="ch" forName="ellipse2" refType="w" fact="0.2023"/>
          <dgm:constr type="t" for="ch" forName="ellipse2" refType="h" fact="0.4001"/>
          <dgm:constr type="w" for="ch" forName="ellipse2" refType="w" fact="0.3932"/>
          <dgm:constr type="h" for="ch" forName="ellipse2" refType="h" fact="0.5999"/>
          <dgm:constr type="l" for="ch" forName="ellipse3" refType="w" fact="0.4045"/>
          <dgm:constr type="t" for="ch" forName="ellipse3" refType="h" fact="0"/>
          <dgm:constr type="w" for="ch" forName="ellipse3" refType="w" fact="0.3932"/>
          <dgm:constr type="h" for="ch" forName="ellipse3" refType="h" fact="0.5999"/>
          <dgm:constr type="l" for="ch" forName="ellipse4" refType="w" fact="0.6068"/>
          <dgm:constr type="t" for="ch" forName="ellipse4" refType="h" fact="0.4001"/>
          <dgm:constr type="w" for="ch" forName="ellipse4" refType="w" fact="0.3932"/>
          <dgm:constr type="h" for="ch" forName="ellipse4" refType="h" fact="0.5999"/>
        </dgm:constrLst>
      </dgm:if>
      <dgm:if name="Name7" axis="ch" ptType="node" func="cnt" op="equ" val="5">
        <dgm:alg type="composite">
          <dgm:param type="ar" val="1.834"/>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271"/>
          <dgm:constr type="h" for="ch" forName="ellipse1" refType="h" fact="0.5999"/>
          <dgm:constr type="l" for="ch" forName="ellipse2" refType="w" fact="0.1682"/>
          <dgm:constr type="t" for="ch" forName="ellipse2" refType="h" fact="0.4001"/>
          <dgm:constr type="w" for="ch" forName="ellipse2" refType="w" fact="0.3271"/>
          <dgm:constr type="h" for="ch" forName="ellipse2" refType="h" fact="0.5999"/>
          <dgm:constr type="l" for="ch" forName="ellipse3" refType="w" fact="0.3365"/>
          <dgm:constr type="t" for="ch" forName="ellipse3" refType="h" fact="0"/>
          <dgm:constr type="w" for="ch" forName="ellipse3" refType="w" fact="0.3271"/>
          <dgm:constr type="h" for="ch" forName="ellipse3" refType="h" fact="0.5999"/>
          <dgm:constr type="l" for="ch" forName="ellipse4" refType="w" fact="0.5047"/>
          <dgm:constr type="t" for="ch" forName="ellipse4" refType="h" fact="0.4001"/>
          <dgm:constr type="w" for="ch" forName="ellipse4" refType="w" fact="0.3271"/>
          <dgm:constr type="h" for="ch" forName="ellipse4" refType="h" fact="0.5999"/>
          <dgm:constr type="l" for="ch" forName="ellipse5" refType="w" fact="0.6729"/>
          <dgm:constr type="t" for="ch" forName="ellipse5" refType="h" fact="0"/>
          <dgm:constr type="w" for="ch" forName="ellipse5" refType="w" fact="0.3271"/>
          <dgm:constr type="h" for="ch" forName="ellipse5" refType="h" fact="0.5999"/>
        </dgm:constrLst>
      </dgm:if>
      <dgm:if name="Name8" axis="ch" ptType="node" func="cnt" op="equ" val="6">
        <dgm:alg type="composite">
          <dgm:param type="ar" val="2.1873"/>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78"/>
          <dgm:constr type="h" for="ch" forName="ellipse1" refType="h" fact="0.6081"/>
          <dgm:constr type="l" for="ch" forName="ellipse2" refType="w" fact="0.1444"/>
          <dgm:constr type="t" for="ch" forName="ellipse2" refType="h" fact="0.3919"/>
          <dgm:constr type="w" for="ch" forName="ellipse2" refType="w" fact="0.278"/>
          <dgm:constr type="h" for="ch" forName="ellipse2" refType="h" fact="0.6081"/>
          <dgm:constr type="l" for="ch" forName="ellipse3" refType="w" fact="0.2888"/>
          <dgm:constr type="t" for="ch" forName="ellipse3" refType="h" fact="0"/>
          <dgm:constr type="w" for="ch" forName="ellipse3" refType="w" fact="0.278"/>
          <dgm:constr type="h" for="ch" forName="ellipse3" refType="h" fact="0.6081"/>
          <dgm:constr type="l" for="ch" forName="ellipse4" refType="w" fact="0.4332"/>
          <dgm:constr type="t" for="ch" forName="ellipse4" refType="h" fact="0.3919"/>
          <dgm:constr type="w" for="ch" forName="ellipse4" refType="w" fact="0.278"/>
          <dgm:constr type="h" for="ch" forName="ellipse4" refType="h" fact="0.6081"/>
          <dgm:constr type="l" for="ch" forName="ellipse5" refType="w" fact="0.5776"/>
          <dgm:constr type="t" for="ch" forName="ellipse5" refType="h" fact="0"/>
          <dgm:constr type="w" for="ch" forName="ellipse5" refType="w" fact="0.278"/>
          <dgm:constr type="h" for="ch" forName="ellipse5" refType="h" fact="0.6081"/>
          <dgm:constr type="l" for="ch" forName="ellipse6" refType="w" fact="0.722"/>
          <dgm:constr type="t" for="ch" forName="ellipse6" refType="h" fact="0.3919"/>
          <dgm:constr type="w" for="ch" forName="ellipse6" refType="w" fact="0.278"/>
          <dgm:constr type="h" for="ch" forName="ellipse6" refType="h" fact="0.6081"/>
        </dgm:constrLst>
      </dgm:if>
      <dgm:else name="Name9">
        <dgm:alg type="composite">
          <dgm:param type="ar" val="2.346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455"/>
          <dgm:constr type="h" for="ch" forName="ellipse1" refType="h" fact="0.5761"/>
          <dgm:constr type="l" for="ch" forName="ellipse2" refType="w" fact="0.1257"/>
          <dgm:constr type="t" for="ch" forName="ellipse2" refType="h" fact="0.4239"/>
          <dgm:constr type="w" for="ch" forName="ellipse2" refType="w" fact="0.2455"/>
          <dgm:constr type="h" for="ch" forName="ellipse2" refType="h" fact="0.5761"/>
          <dgm:constr type="l" for="ch" forName="ellipse3" refType="w" fact="0.2515"/>
          <dgm:constr type="t" for="ch" forName="ellipse3" refType="h" fact="0"/>
          <dgm:constr type="w" for="ch" forName="ellipse3" refType="w" fact="0.2455"/>
          <dgm:constr type="h" for="ch" forName="ellipse3" refType="h" fact="0.5761"/>
          <dgm:constr type="l" for="ch" forName="ellipse4" refType="w" fact="0.3772"/>
          <dgm:constr type="t" for="ch" forName="ellipse4" refType="h" fact="0.4239"/>
          <dgm:constr type="w" for="ch" forName="ellipse4" refType="w" fact="0.2455"/>
          <dgm:constr type="h" for="ch" forName="ellipse4" refType="h" fact="0.5761"/>
          <dgm:constr type="l" for="ch" forName="ellipse5" refType="w" fact="0.503"/>
          <dgm:constr type="t" for="ch" forName="ellipse5" refType="h" fact="0"/>
          <dgm:constr type="w" for="ch" forName="ellipse5" refType="w" fact="0.2455"/>
          <dgm:constr type="h" for="ch" forName="ellipse5" refType="h" fact="0.5761"/>
          <dgm:constr type="l" for="ch" forName="ellipse6" refType="w" fact="0.6287"/>
          <dgm:constr type="t" for="ch" forName="ellipse6" refType="h" fact="0.4239"/>
          <dgm:constr type="w" for="ch" forName="ellipse6" refType="w" fact="0.2455"/>
          <dgm:constr type="h" for="ch" forName="ellipse6" refType="h" fact="0.5761"/>
          <dgm:constr type="l" for="ch" forName="ellipse7" refType="w" fact="0.7545"/>
          <dgm:constr type="t" for="ch" forName="ellipse7" refType="h" fact="0"/>
          <dgm:constr type="w" for="ch" forName="ellipse7" refType="w" fact="0.2455"/>
          <dgm:constr type="h" for="ch" forName="ellipse7" refType="h" fact="0.5761"/>
        </dgm:constrLst>
      </dgm:else>
    </dgm:choose>
    <dgm:choose name="Name10">
      <dgm:if name="Name11" axis="ch" ptType="node" func="cnt" op="gte" val="1">
        <dgm:layoutNode name="ellipse1" styleLbl="vennNode1">
          <dgm:varLst>
            <dgm:bulletEnabled val="1"/>
          </dgm:varLst>
          <dgm:alg type="tx"/>
          <dgm:shape xmlns:r="http://schemas.openxmlformats.org/officeDocument/2006/relationships" type="ellipse" r:blip="">
            <dgm:adjLst/>
          </dgm:shape>
          <dgm:choose name="Name12">
            <dgm:if name="Name13" func="var" arg="dir" op="equ" val="norm">
              <dgm:presOf axis="ch desOrSelf" ptType="node node" st="1 1" cnt="1 0"/>
            </dgm:if>
            <dgm:else name="Name14">
              <dgm:choose name="Name15">
                <dgm:if name="Name16" axis="ch" ptType="node" func="cnt" op="equ" val="1">
                  <dgm:presOf axis="ch desOrSelf" ptType="node node" st="1 1" cnt="1 0"/>
                </dgm:if>
                <dgm:if name="Name17" axis="ch" ptType="node" func="cnt" op="equ" val="2">
                  <dgm:presOf axis="ch desOrSelf" ptType="node node" st="2 1" cnt="1 0"/>
                </dgm:if>
                <dgm:if name="Name18" axis="ch" ptType="node" func="cnt" op="equ" val="3">
                  <dgm:presOf axis="ch desOrSelf" ptType="node node" st="3 1" cnt="1 0"/>
                </dgm:if>
                <dgm:if name="Name19" axis="ch" ptType="node" func="cnt" op="equ" val="4">
                  <dgm:presOf axis="ch desOrSelf" ptType="node node" st="4 1" cnt="1 0"/>
                </dgm:if>
                <dgm:if name="Name20" axis="ch" ptType="node" func="cnt" op="equ" val="5">
                  <dgm:presOf axis="ch desOrSelf" ptType="node node" st="5 1" cnt="1 0"/>
                </dgm:if>
                <dgm:if name="Name21" axis="ch" ptType="node" func="cnt" op="equ" val="6">
                  <dgm:presOf axis="ch desOrSelf" ptType="node node" st="6 1" cnt="1 0"/>
                </dgm:if>
                <dgm:if name="Name22" axis="ch" ptType="node" func="cnt" op="gte" val="7">
                  <dgm:presOf axis="ch desOrSelf" ptType="node node" st="7 1" cnt="1 0"/>
                </dgm:if>
                <dgm:else name="Name2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4"/>
    </dgm:choose>
    <dgm:choose name="Name25">
      <dgm:if name="Name26" axis="ch" ptType="node" func="cnt" op="gte" val="2">
        <dgm:layoutNode name="ellipse2" styleLbl="vennNode1">
          <dgm:varLst>
            <dgm:bulletEnabled val="1"/>
          </dgm:varLst>
          <dgm:alg type="tx"/>
          <dgm:choose name="Name27">
            <dgm:if name="Name28" func="var" arg="dir" op="equ" val="norm">
              <dgm:shape xmlns:r="http://schemas.openxmlformats.org/officeDocument/2006/relationships" type="ellipse" r:blip="">
                <dgm:adjLst/>
              </dgm:shape>
              <dgm:presOf axis="ch desOrSelf" ptType="node node" st="2 1" cnt="1 0"/>
            </dgm:if>
            <dgm:else name="Name29">
              <dgm:shape xmlns:r="http://schemas.openxmlformats.org/officeDocument/2006/relationships" type="ellipse" r:blip="" zOrderOff="-2">
                <dgm:adjLst/>
              </dgm:shape>
              <dgm:choose name="Name30">
                <dgm:if name="Name31" axis="ch" ptType="node" func="cnt" op="equ" val="2">
                  <dgm:presOf axis="ch desOrSelf" ptType="node node" st="1 1" cnt="1 0"/>
                </dgm:if>
                <dgm:if name="Name32" axis="ch" ptType="node" func="cnt" op="equ" val="3">
                  <dgm:presOf axis="ch desOrSelf" ptType="node node" st="2 1" cnt="1 0"/>
                </dgm:if>
                <dgm:if name="Name33" axis="ch" ptType="node" func="cnt" op="equ" val="4">
                  <dgm:presOf axis="ch desOrSelf" ptType="node node" st="3 1" cnt="1 0"/>
                </dgm:if>
                <dgm:if name="Name34" axis="ch" ptType="node" func="cnt" op="equ" val="5">
                  <dgm:presOf axis="ch desOrSelf" ptType="node node" st="4 1" cnt="1 0"/>
                </dgm:if>
                <dgm:if name="Name35" axis="ch" ptType="node" func="cnt" op="equ" val="6">
                  <dgm:presOf axis="ch desOrSelf" ptType="node node" st="5 1" cnt="1 0"/>
                </dgm:if>
                <dgm:if name="Name36" axis="ch" ptType="node" func="cnt" op="gte" val="7">
                  <dgm:presOf axis="ch desOrSelf" ptType="node node" st="6 1" cnt="1 0"/>
                </dgm:if>
                <dgm:else name="Name37"/>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8"/>
    </dgm:choose>
    <dgm:choose name="Name39">
      <dgm:if name="Name40" axis="ch" ptType="node" func="cnt" op="gte" val="3">
        <dgm:layoutNode name="ellipse3" styleLbl="vennNode1">
          <dgm:varLst>
            <dgm:bulletEnabled val="1"/>
          </dgm:varLst>
          <dgm:alg type="tx"/>
          <dgm:shape xmlns:r="http://schemas.openxmlformats.org/officeDocument/2006/relationships" type="ellipse" r:blip="">
            <dgm:adjLst/>
          </dgm:shape>
          <dgm:choose name="Name41">
            <dgm:if name="Name42" func="var" arg="dir" op="equ" val="norm">
              <dgm:shape xmlns:r="http://schemas.openxmlformats.org/officeDocument/2006/relationships" type="ellipse" r:blip="">
                <dgm:adjLst/>
              </dgm:shape>
              <dgm:presOf axis="ch desOrSelf" ptType="node node" st="3 1" cnt="1 0"/>
            </dgm:if>
            <dgm:else name="Name43">
              <dgm:shape xmlns:r="http://schemas.openxmlformats.org/officeDocument/2006/relationships" type="ellipse" r:blip="" zOrderOff="-4">
                <dgm:adjLst/>
              </dgm:shape>
              <dgm:choose name="Name44">
                <dgm:if name="Name45" axis="ch" ptType="node" func="cnt" op="equ" val="3">
                  <dgm:presOf axis="ch desOrSelf" ptType="node node" st="1 1" cnt="1 0"/>
                </dgm:if>
                <dgm:if name="Name46" axis="ch" ptType="node" func="cnt" op="equ" val="4">
                  <dgm:presOf axis="ch desOrSelf" ptType="node node" st="2 1" cnt="1 0"/>
                </dgm:if>
                <dgm:if name="Name47" axis="ch" ptType="node" func="cnt" op="equ" val="5">
                  <dgm:presOf axis="ch desOrSelf" ptType="node node" st="3 1" cnt="1 0"/>
                </dgm:if>
                <dgm:if name="Name48" axis="ch" ptType="node" func="cnt" op="equ" val="6">
                  <dgm:presOf axis="ch desOrSelf" ptType="node node" st="4 1" cnt="1 0"/>
                </dgm:if>
                <dgm:if name="Name49" axis="ch" ptType="node" func="cnt" op="gte" val="7">
                  <dgm:presOf axis="ch desOrSelf" ptType="node node" st="5 1" cnt="1 0"/>
                </dgm:if>
                <dgm:else name="Name50"/>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1"/>
    </dgm:choose>
    <dgm:choose name="Name52">
      <dgm:if name="Name53" axis="ch" ptType="node" func="cnt" op="gte" val="4">
        <dgm:layoutNode name="ellipse4" styleLbl="vennNode1">
          <dgm:varLst>
            <dgm:bulletEnabled val="1"/>
          </dgm:varLst>
          <dgm:alg type="tx"/>
          <dgm:choose name="Name54">
            <dgm:if name="Name55" func="var" arg="dir" op="equ" val="norm">
              <dgm:shape xmlns:r="http://schemas.openxmlformats.org/officeDocument/2006/relationships" type="ellipse" r:blip="">
                <dgm:adjLst/>
              </dgm:shape>
              <dgm:presOf axis="ch desOrSelf" ptType="node node" st="4 1" cnt="1 0"/>
            </dgm:if>
            <dgm:else name="Name56">
              <dgm:shape xmlns:r="http://schemas.openxmlformats.org/officeDocument/2006/relationships" type="ellipse" r:blip="" zOrderOff="-6">
                <dgm:adjLst/>
              </dgm:shape>
              <dgm:choose name="Name57">
                <dgm:if name="Name58" axis="ch" ptType="node" func="cnt" op="equ" val="4">
                  <dgm:presOf axis="ch desOrSelf" ptType="node node" st="1 1" cnt="1 0"/>
                </dgm:if>
                <dgm:if name="Name59" axis="ch" ptType="node" func="cnt" op="equ" val="5">
                  <dgm:presOf axis="ch desOrSelf" ptType="node node" st="2 1" cnt="1 0"/>
                </dgm:if>
                <dgm:if name="Name60" axis="ch" ptType="node" func="cnt" op="equ" val="6">
                  <dgm:presOf axis="ch desOrSelf" ptType="node node" st="3 1" cnt="1 0"/>
                </dgm:if>
                <dgm:if name="Name61" axis="ch" ptType="node" func="cnt" op="gte" val="7">
                  <dgm:presOf axis="ch desOrSelf" ptType="node node" st="4 1" cnt="1 0"/>
                </dgm:if>
                <dgm:else name="Name62"/>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3"/>
    </dgm:choose>
    <dgm:choose name="Name64">
      <dgm:if name="Name65" axis="ch" ptType="node" func="cnt" op="gte" val="5">
        <dgm:layoutNode name="ellipse5" styleLbl="vennNode1">
          <dgm:varLst>
            <dgm:bulletEnabled val="1"/>
          </dgm:varLst>
          <dgm:alg type="tx"/>
          <dgm:choose name="Name66">
            <dgm:if name="Name67" func="var" arg="dir" op="equ" val="norm">
              <dgm:shape xmlns:r="http://schemas.openxmlformats.org/officeDocument/2006/relationships" type="ellipse" r:blip="">
                <dgm:adjLst/>
              </dgm:shape>
              <dgm:presOf axis="ch desOrSelf" ptType="node node" st="5 1" cnt="1 0"/>
            </dgm:if>
            <dgm:else name="Name68">
              <dgm:shape xmlns:r="http://schemas.openxmlformats.org/officeDocument/2006/relationships" type="ellipse" r:blip="" zOrderOff="-8">
                <dgm:adjLst/>
              </dgm:shape>
              <dgm:choose name="Name69">
                <dgm:if name="Name70" axis="ch" ptType="node" func="cnt" op="equ" val="5">
                  <dgm:presOf axis="ch desOrSelf" ptType="node node" st="1 1" cnt="1 0"/>
                </dgm:if>
                <dgm:if name="Name71" axis="ch" ptType="node" func="cnt" op="equ" val="6">
                  <dgm:presOf axis="ch desOrSelf" ptType="node node" st="2 1" cnt="1 0"/>
                </dgm:if>
                <dgm:if name="Name72" axis="ch" ptType="node" func="cnt" op="gte" val="7">
                  <dgm:presOf axis="ch desOrSelf" ptType="node node" st="3 1" cnt="1 0"/>
                </dgm:if>
                <dgm:else name="Name7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4"/>
    </dgm:choose>
    <dgm:choose name="Name75">
      <dgm:if name="Name76" axis="ch" ptType="node" func="cnt" op="gte" val="6">
        <dgm:layoutNode name="ellipse6" styleLbl="vennNode1">
          <dgm:varLst>
            <dgm:bulletEnabled val="1"/>
          </dgm:varLst>
          <dgm:alg type="tx"/>
          <dgm:choose name="Name77">
            <dgm:if name="Name78" func="var" arg="dir" op="equ" val="norm">
              <dgm:shape xmlns:r="http://schemas.openxmlformats.org/officeDocument/2006/relationships" type="ellipse" r:blip="">
                <dgm:adjLst/>
              </dgm:shape>
              <dgm:presOf axis="ch desOrSelf" ptType="node node" st="6 1" cnt="1 0"/>
            </dgm:if>
            <dgm:else name="Name79">
              <dgm:shape xmlns:r="http://schemas.openxmlformats.org/officeDocument/2006/relationships" type="ellipse" r:blip="" zOrderOff="-10">
                <dgm:adjLst/>
              </dgm:shape>
              <dgm:choose name="Name80">
                <dgm:if name="Name81" axis="ch" ptType="node" func="cnt" op="equ" val="6">
                  <dgm:presOf axis="ch desOrSelf" ptType="node node" st="1 1" cnt="1 0"/>
                </dgm:if>
                <dgm:if name="Name82" axis="ch" ptType="node" func="cnt" op="gte" val="7">
                  <dgm:presOf axis="ch desOrSelf" ptType="node node" st="2 1" cnt="1 0"/>
                </dgm:if>
                <dgm:else name="Name8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choose name="Name85">
      <dgm:if name="Name86" axis="ch" ptType="node" func="cnt" op="gte" val="7">
        <dgm:layoutNode name="ellipse7" styleLbl="vennNode1">
          <dgm:varLst>
            <dgm:bulletEnabled val="1"/>
          </dgm:varLst>
          <dgm:alg type="tx"/>
          <dgm:choose name="Name87">
            <dgm:if name="Name88" func="var" arg="dir" op="equ" val="norm">
              <dgm:shape xmlns:r="http://schemas.openxmlformats.org/officeDocument/2006/relationships" type="ellipse" r:blip="">
                <dgm:adjLst/>
              </dgm:shape>
              <dgm:presOf axis="ch desOrSelf" ptType="node node" st="7 1" cnt="1 0"/>
            </dgm:if>
            <dgm:else name="Name89">
              <dgm:shape xmlns:r="http://schemas.openxmlformats.org/officeDocument/2006/relationships" type="ellipse" r:blip="" zOrderOff="-12">
                <dgm:adjLst/>
              </dgm:shape>
              <dgm:presOf axis="ch desOrSelf" ptType="node node" st="1 1" cnt="1 0"/>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17.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8.xml><?xml version="1.0" encoding="utf-8"?>
<dgm:layoutDef xmlns:dgm="http://schemas.openxmlformats.org/drawingml/2006/diagram" xmlns:a="http://schemas.openxmlformats.org/drawingml/2006/main" uniqueId="urn:diagrams.loki3.com/BracketList+Icon">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19.xml><?xml version="1.0" encoding="utf-8"?>
<dgm:layoutDef xmlns:dgm="http://schemas.openxmlformats.org/drawingml/2006/diagram" xmlns:a="http://schemas.openxmlformats.org/drawingml/2006/main" uniqueId="urn:diagrams.loki3.com/BracketList+Icon">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20.xml><?xml version="1.0" encoding="utf-8"?>
<dgm:layoutDef xmlns:dgm="http://schemas.openxmlformats.org/drawingml/2006/diagram" xmlns:a="http://schemas.openxmlformats.org/drawingml/2006/main" uniqueId="urn:diagrams.loki3.com/BracketList+Icon">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6.xml><?xml version="1.0" encoding="utf-8"?>
<dgm:layoutDef xmlns:dgm="http://schemas.openxmlformats.org/drawingml/2006/diagram" xmlns:a="http://schemas.openxmlformats.org/drawingml/2006/main" uniqueId="urn:microsoft.com/office/officeart/2011/layout/InterconnectedBlockProcess">
  <dgm:title val="Interconnected Block Process"/>
  <dgm:desc val="Use to show sequential steps in a process. Works best with small amounts of Level 1 text and medium amounts of Level 2 text."/>
  <dgm:catLst>
    <dgm:cat type="process" pri="5500"/>
    <dgm:cat type="officeonline" pri="3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 modelId="40">
          <dgm:prSet phldr="1"/>
        </dgm:pt>
        <dgm:pt modelId="4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 modelId="70" srcId="0" destId="40" srcOrd="2" destOrd="0"/>
        <dgm:cxn modelId="42" srcId="40" destId="41" srcOrd="0" destOrd="0"/>
      </dgm:cxnLst>
      <dgm:bg/>
      <dgm:whole/>
    </dgm:dataModel>
  </dgm:clrData>
  <dgm:layoutNode name="Name0">
    <dgm:varLst>
      <dgm:chMax val="7"/>
      <dgm:chPref val="5"/>
      <dgm:dir/>
      <dgm:animOne val="branch"/>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45"/>
            </dgm:alg>
            <dgm:constrLst>
              <dgm:constr type="primFontSz" for="des" forName="Child1" val="65"/>
              <dgm:constr type="primFontSz" for="des" forName="Parent1" val="65"/>
              <dgm:constr type="primFontSz" for="des" forName="Child1" refType="primFontSz" refFor="des" refForName="Parent1" op="lte"/>
              <dgm:constr type="l" for="ch" forName="ChildAccent1" refType="w" fact="0"/>
              <dgm:constr type="t" for="ch" forName="ChildAccent1" refType="h" fact="0.1429"/>
              <dgm:constr type="w" for="ch" forName="ChildAccent1" refType="w"/>
              <dgm:constr type="h" for="ch" forName="ChildAccent1" refType="h" fact="0.8571"/>
              <dgm:constr type="l" for="ch" forName="Child1" refType="w" fact="0.127"/>
              <dgm:constr type="t" for="ch" forName="Child1" refType="h" fact="0.1429"/>
              <dgm:constr type="w" for="ch" forName="Child1" refType="w" fact="0.873"/>
              <dgm:constr type="h" for="ch" forName="Child1" refType="h" fact="0.8571"/>
              <dgm:constr type="l" for="ch" forName="Parent1" refType="w" fact="0"/>
              <dgm:constr type="t" for="ch" forName="Parent1" refType="h" fact="0"/>
              <dgm:constr type="w" for="ch" forName="Parent1" refType="w"/>
              <dgm:constr type="h" for="ch" forName="Parent1" refType="h" fact="0.1429"/>
            </dgm:constrLst>
          </dgm:if>
          <dgm:if name="Name5" axis="ch" ptType="node" func="cnt" op="equ" val="2">
            <dgm:alg type="composite">
              <dgm:param type="ar" val="0.8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ChildAccent1" refType="w" fact="0"/>
              <dgm:constr type="t" for="ch" forName="ChildAccent1" refType="h" fact="0.1613"/>
              <dgm:constr type="w" for="ch" forName="ChildAccent1" refType="w" fact="0.5"/>
              <dgm:constr type="h" for="ch" forName="ChildAccent1" refType="h" fact="0.7742"/>
              <dgm:constr type="l" for="ch" forName="Child1" refType="w" fact="0.0635"/>
              <dgm:constr type="t" for="ch" forName="Child1" refType="h" fact="0.1613"/>
              <dgm:constr type="w" for="ch" forName="Child1" refType="w" fact="0.4365"/>
              <dgm:constr type="h" for="ch" forName="Child1" refType="h" fact="0.7742"/>
              <dgm:constr type="l" for="ch" forName="Parent1" refType="w" fact="0"/>
              <dgm:constr type="t" for="ch" forName="Parent1" refType="h" fact="0.0323"/>
              <dgm:constr type="w" for="ch" forName="Parent1" refType="w" fact="0.5"/>
              <dgm:constr type="h" for="ch" forName="Parent1" refType="h" fact="0.129"/>
              <dgm:constr type="l" for="ch" forName="ChildAccent2" refType="w" fact="0.5"/>
              <dgm:constr type="t" for="ch" forName="ChildAccent2" refType="h" fact="0.1613"/>
              <dgm:constr type="w" for="ch" forName="ChildAccent2" refType="w" fact="0.5"/>
              <dgm:constr type="h" for="ch" forName="ChildAccent2" refType="h" fact="0.8387"/>
              <dgm:constr type="l" for="ch" forName="Child2" refType="w" fact="0.5635"/>
              <dgm:constr type="t" for="ch" forName="Child2" refType="h" fact="0.1613"/>
              <dgm:constr type="w" for="ch" forName="Child2" refType="w" fact="0.4365"/>
              <dgm:constr type="h" for="ch" forName="Child2" refType="h" fact="0.8387"/>
              <dgm:constr type="l" for="ch" forName="Parent2" refType="w" fact="0.5"/>
              <dgm:constr type="t" for="ch" forName="Parent2" refType="h" fact="0"/>
              <dgm:constr type="w" for="ch" forName="Parent2" refType="w" fact="0.5"/>
              <dgm:constr type="h" for="ch" forName="Parent2" refType="h" fact="0.1613"/>
            </dgm:constrLst>
          </dgm:if>
          <dgm:if name="Name6" axis="ch" ptType="node" func="cnt" op="equ" val="3">
            <dgm:alg type="composite">
              <dgm:param type="ar" val="1.1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ChildAccent1" refType="w" fact="0"/>
              <dgm:constr type="t" for="ch" forName="ChildAccent1" refType="h" fact="0.1757"/>
              <dgm:constr type="w" for="ch" forName="ChildAccent1" refType="w" fact="0.3333"/>
              <dgm:constr type="h" for="ch" forName="ChildAccent1" refType="h" fact="0.7066"/>
              <dgm:constr type="l" for="ch" forName="Child1" refType="w" fact="0.0423"/>
              <dgm:constr type="t" for="ch" forName="Child1" refType="h" fact="0.1757"/>
              <dgm:constr type="w" for="ch" forName="Child1" refType="w" fact="0.291"/>
              <dgm:constr type="h" for="ch" forName="Child1" refType="h" fact="0.7066"/>
              <dgm:constr type="l" for="ch" forName="Parent1" refType="w" fact="0"/>
              <dgm:constr type="t" for="ch" forName="Parent1" refType="h" fact="0.0579"/>
              <dgm:constr type="w" for="ch" forName="Parent1" refType="w" fact="0.3333"/>
              <dgm:constr type="h" for="ch" forName="Parent1" refType="h" fact="0.1178"/>
              <dgm:constr type="l" for="ch" forName="ChildAccent2" refType="w" fact="0.3333"/>
              <dgm:constr type="t" for="ch" forName="ChildAccent2" refType="h" fact="0.1757"/>
              <dgm:constr type="w" for="ch" forName="ChildAccent2" refType="w" fact="0.3333"/>
              <dgm:constr type="h" for="ch" forName="ChildAccent2" refType="h" fact="0.7655"/>
              <dgm:constr type="l" for="ch" forName="Child2" refType="w" fact="0.3756"/>
              <dgm:constr type="t" for="ch" forName="Child2" refType="h" fact="0.1757"/>
              <dgm:constr type="w" for="ch" forName="Child2" refType="w" fact="0.291"/>
              <dgm:constr type="h" for="ch" forName="Child2" refType="h" fact="0.7655"/>
              <dgm:constr type="l" for="ch" forName="Parent2" refType="w" fact="0.3333"/>
              <dgm:constr type="t" for="ch" forName="Parent2" refType="h" fact="0.0285"/>
              <dgm:constr type="w" for="ch" forName="Parent2" refType="w" fact="0.3333"/>
              <dgm:constr type="h" for="ch" forName="Parent2" refType="h" fact="0.1472"/>
              <dgm:constr type="l" for="ch" forName="ChildAccent3" refType="w" fact="0.6667"/>
              <dgm:constr type="t" for="ch" forName="ChildAccent3" refType="h" fact="0.1757"/>
              <dgm:constr type="w" for="ch" forName="ChildAccent3" refType="w" fact="0.3333"/>
              <dgm:constr type="h" for="ch" forName="ChildAccent3" refType="h" fact="0.8243"/>
              <dgm:constr type="l" for="ch" forName="Child3" refType="w" fact="0.709"/>
              <dgm:constr type="t" for="ch" forName="Child3" refType="h" fact="0.1757"/>
              <dgm:constr type="w" for="ch" forName="Child3" refType="w" fact="0.291"/>
              <dgm:constr type="h" for="ch" forName="Child3" refType="h" fact="0.8243"/>
              <dgm:constr type="l" for="ch" forName="Parent3" refType="w" fact="0.6667"/>
              <dgm:constr type="t" for="ch" forName="Parent3" refType="h" fact="0"/>
              <dgm:constr type="w" for="ch" forName="Parent3" refType="w" fact="0.3333"/>
              <dgm:constr type="h" for="ch" forName="Parent3" refType="h" fact="0.176"/>
            </dgm:constrLst>
          </dgm:if>
          <dgm:if name="Name7" axis="ch" ptType="node" func="cnt" op="equ" val="4">
            <dgm:alg type="composite">
              <dgm:param type="ar" val="1.362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ChildAccent1" refType="w" fact="0"/>
              <dgm:constr type="t" for="ch" forName="ChildAccent1" refType="h" fact="0.1892"/>
              <dgm:constr type="w" for="ch" forName="ChildAccent1" refType="w" fact="0.25"/>
              <dgm:constr type="h" for="ch" forName="ChildAccent1" refType="h" fact="0.6486"/>
              <dgm:constr type="l" for="ch" forName="Child1" refType="w" fact="0.0317"/>
              <dgm:constr type="t" for="ch" forName="Child1" refType="h" fact="0.1892"/>
              <dgm:constr type="w" for="ch" forName="Child1" refType="w" fact="0.2183"/>
              <dgm:constr type="h" for="ch" forName="Child1" refType="h" fact="0.6486"/>
              <dgm:constr type="l" for="ch" forName="Parent1" refType="w" fact="0"/>
              <dgm:constr type="t" for="ch" forName="Parent1" refType="h" fact="0.0811"/>
              <dgm:constr type="w" for="ch" forName="Parent1" refType="w" fact="0.25"/>
              <dgm:constr type="h" for="ch" forName="Parent1" refType="h" fact="0.1081"/>
              <dgm:constr type="l" for="ch" forName="ChildAccent2" refType="w" fact="0.25"/>
              <dgm:constr type="t" for="ch" forName="ChildAccent2" refType="h" fact="0.1892"/>
              <dgm:constr type="w" for="ch" forName="ChildAccent2" refType="w" fact="0.25"/>
              <dgm:constr type="h" for="ch" forName="ChildAccent2" refType="h" fact="0.7027"/>
              <dgm:constr type="l" for="ch" forName="Child2" refType="w" fact="0.2817"/>
              <dgm:constr type="t" for="ch" forName="Child2" refType="h" fact="0.1892"/>
              <dgm:constr type="w" for="ch" forName="Child2" refType="w" fact="0.2183"/>
              <dgm:constr type="h" for="ch" forName="Child2" refType="h" fact="0.7027"/>
              <dgm:constr type="l" for="ch" forName="Parent2" refType="w" fact="0.25"/>
              <dgm:constr type="t" for="ch" forName="Parent2" refType="h" fact="0.0541"/>
              <dgm:constr type="w" for="ch" forName="Parent2" refType="w" fact="0.25"/>
              <dgm:constr type="h" for="ch" forName="Parent2" refType="h" fact="0.1351"/>
              <dgm:constr type="l" for="ch" forName="ChildAccent3" refType="w" fact="0.5"/>
              <dgm:constr type="t" for="ch" forName="ChildAccent3" refType="h" fact="0.1892"/>
              <dgm:constr type="w" for="ch" forName="ChildAccent3" refType="w" fact="0.25"/>
              <dgm:constr type="h" for="ch" forName="ChildAccent3" refType="h" fact="0.7568"/>
              <dgm:constr type="l" for="ch" forName="Child3" refType="w" fact="0.5317"/>
              <dgm:constr type="t" for="ch" forName="Child3" refType="h" fact="0.1892"/>
              <dgm:constr type="w" for="ch" forName="Child3" refType="w" fact="0.2183"/>
              <dgm:constr type="h" for="ch" forName="Child3" refType="h" fact="0.7568"/>
              <dgm:constr type="l" for="ch" forName="Parent3" refType="w" fact="0.5"/>
              <dgm:constr type="t" for="ch" forName="Parent3" refType="h" fact="0.0275"/>
              <dgm:constr type="w" for="ch" forName="Parent3" refType="w" fact="0.25"/>
              <dgm:constr type="h" for="ch" forName="Parent3" refType="h" fact="0.1622"/>
              <dgm:constr type="l" for="ch" forName="ChildAccent4" refType="w" fact="0.75"/>
              <dgm:constr type="t" for="ch" forName="ChildAccent4" refType="h" fact="0.1892"/>
              <dgm:constr type="w" for="ch" forName="ChildAccent4" refType="w" fact="0.25"/>
              <dgm:constr type="h" for="ch" forName="ChildAccent4" refType="h" fact="0.8108"/>
              <dgm:constr type="l" for="ch" forName="Child4" refType="w" fact="0.7817"/>
              <dgm:constr type="t" for="ch" forName="Child4" refType="h" fact="0.1892"/>
              <dgm:constr type="w" for="ch" forName="Child4" refType="w" fact="0.2183"/>
              <dgm:constr type="h" for="ch" forName="Child4" refType="h" fact="0.8108"/>
              <dgm:constr type="l" for="ch" forName="Parent4" refType="w" fact="0.75"/>
              <dgm:constr type="t" for="ch" forName="Parent4" refType="h" fact="0"/>
              <dgm:constr type="w" for="ch" forName="Parent4" refType="w" fact="0.25"/>
              <dgm:constr type="h" for="ch" forName="Parent4" refType="h" fact="0.1892"/>
            </dgm:constrLst>
          </dgm:if>
          <dgm:if name="Name8" axis="ch" ptType="node" func="cnt" op="equ" val="5">
            <dgm:alg type="composite">
              <dgm:param type="ar" val="1.574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ChildAccent1" refType="w" fact="0"/>
              <dgm:constr type="t" for="ch" forName="ChildAccent1" refType="h" fact="0.2"/>
              <dgm:constr type="w" for="ch" forName="ChildAccent1" refType="w" fact="0.2001"/>
              <dgm:constr type="h" for="ch" forName="ChildAccent1" refType="h" fact="0.6"/>
              <dgm:constr type="l" for="ch" forName="Child1" refType="w" fact="0.0254"/>
              <dgm:constr type="t" for="ch" forName="Child1" refType="h" fact="0.2"/>
              <dgm:constr type="w" for="ch" forName="Child1" refType="w" fact="0.1747"/>
              <dgm:constr type="h" for="ch" forName="Child1" refType="h" fact="0.6"/>
              <dgm:constr type="l" for="ch" forName="Parent1" refType="w" fact="0"/>
              <dgm:constr type="t" for="ch" forName="Parent1" refType="h" fact="0.1"/>
              <dgm:constr type="w" for="ch" forName="Parent1" refType="w" fact="0.2001"/>
              <dgm:constr type="h" for="ch" forName="Parent1" refType="h" fact="0.1"/>
              <dgm:constr type="l" for="ch" forName="ChildAccent2" refType="w" fact="0.2001"/>
              <dgm:constr type="t" for="ch" forName="ChildAccent2" refType="h" fact="0.2"/>
              <dgm:constr type="w" for="ch" forName="ChildAccent2" refType="w" fact="0.2001"/>
              <dgm:constr type="h" for="ch" forName="ChildAccent2" refType="h" fact="0.65"/>
              <dgm:constr type="l" for="ch" forName="Child2" refType="w" fact="0.2255"/>
              <dgm:constr type="t" for="ch" forName="Child2" refType="h" fact="0.2"/>
              <dgm:constr type="w" for="ch" forName="Child2" refType="w" fact="0.1747"/>
              <dgm:constr type="h" for="ch" forName="Child2" refType="h" fact="0.65"/>
              <dgm:constr type="l" for="ch" forName="Parent2" refType="w" fact="0.2001"/>
              <dgm:constr type="t" for="ch" forName="Parent2" refType="h" fact="0.075"/>
              <dgm:constr type="w" for="ch" forName="Parent2" refType="w" fact="0.2001"/>
              <dgm:constr type="h" for="ch" forName="Parent2" refType="h" fact="0.125"/>
              <dgm:constr type="l" for="ch" forName="ChildAccent3" refType="w" fact="0.4002"/>
              <dgm:constr type="t" for="ch" forName="ChildAccent3" refType="h" fact="0.2"/>
              <dgm:constr type="w" for="ch" forName="ChildAccent3" refType="w" fact="0.2001"/>
              <dgm:constr type="h" for="ch" forName="ChildAccent3" refType="h" fact="0.7"/>
              <dgm:constr type="l" for="ch" forName="Child3" refType="w" fact="0.4256"/>
              <dgm:constr type="t" for="ch" forName="Child3" refType="h" fact="0.2"/>
              <dgm:constr type="w" for="ch" forName="Child3" refType="w" fact="0.1747"/>
              <dgm:constr type="h" for="ch" forName="Child3" refType="h" fact="0.7"/>
              <dgm:constr type="l" for="ch" forName="Parent3" refType="w" fact="0.4002"/>
              <dgm:constr type="t" for="ch" forName="Parent3" refType="h" fact="0.0508"/>
              <dgm:constr type="w" for="ch" forName="Parent3" refType="w" fact="0.2001"/>
              <dgm:constr type="h" for="ch" forName="Parent3" refType="h" fact="0.15"/>
              <dgm:constr type="l" for="ch" forName="ChildAccent4" refType="w" fact="0.6003"/>
              <dgm:constr type="t" for="ch" forName="ChildAccent4" refType="h" fact="0.2"/>
              <dgm:constr type="w" for="ch" forName="ChildAccent4" refType="w" fact="0.2001"/>
              <dgm:constr type="h" for="ch" forName="ChildAccent4" refType="h" fact="0.75"/>
              <dgm:constr type="l" for="ch" forName="Child4" refType="w" fact="0.6257"/>
              <dgm:constr type="t" for="ch" forName="Child4" refType="h" fact="0.2"/>
              <dgm:constr type="w" for="ch" forName="Child4" refType="w" fact="0.1747"/>
              <dgm:constr type="h" for="ch" forName="Child4" refType="h" fact="0.75"/>
              <dgm:constr type="l" for="ch" forName="Parent4" refType="w" fact="0.6003"/>
              <dgm:constr type="t" for="ch" forName="Parent4" refType="h" fact="0.025"/>
              <dgm:constr type="w" for="ch" forName="Parent4" refType="w" fact="0.2001"/>
              <dgm:constr type="h" for="ch" forName="Parent4" refType="h" fact="0.175"/>
              <dgm:constr type="l" for="ch" forName="ChildAccent5" refType="w" fact="0.7999"/>
              <dgm:constr type="t" for="ch" forName="ChildAccent5" refType="h" fact="0.2"/>
              <dgm:constr type="w" for="ch" forName="ChildAccent5" refType="w" fact="0.2001"/>
              <dgm:constr type="h" for="ch" forName="ChildAccent5" refType="h" fact="0.8"/>
              <dgm:constr type="l" for="ch" forName="Child5" refType="w" fact="0.8253"/>
              <dgm:constr type="t" for="ch" forName="Child5" refType="h" fact="0.2"/>
              <dgm:constr type="w" for="ch" forName="Child5" refType="w" fact="0.1747"/>
              <dgm:constr type="h" for="ch" forName="Child5" refType="h" fact="0.8"/>
              <dgm:constr type="l" for="ch" forName="Parent5" refType="w" fact="0.7999"/>
              <dgm:constr type="t" for="ch" forName="Parent5" refType="h" fact="0"/>
              <dgm:constr type="w" for="ch" forName="Parent5" refType="w" fact="0.2001"/>
              <dgm:constr type="h" for="ch" forName="Parent5" refType="h" fact="0.2"/>
            </dgm:constrLst>
          </dgm:if>
          <dgm:if name="Name9" axis="ch" ptType="node" func="cnt" op="equ" val="6">
            <dgm:alg type="composite">
              <dgm:param type="ar" val="1.756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ChildAccent1" refType="w" fact="0"/>
              <dgm:constr type="t" for="ch" forName="ChildAccent1" refType="h" fact="0.2087"/>
              <dgm:constr type="w" for="ch" forName="ChildAccent1" refType="w" fact="0.167"/>
              <dgm:constr type="h" for="ch" forName="ChildAccent1" refType="h" fact="0.5586"/>
              <dgm:constr type="l" for="ch" forName="Child1" refType="w" fact="0.0212"/>
              <dgm:constr type="t" for="ch" forName="Child1" refType="h" fact="0.2087"/>
              <dgm:constr type="w" for="ch" forName="Child1" refType="w" fact="0.1458"/>
              <dgm:constr type="h" for="ch" forName="Child1" refType="h" fact="0.5586"/>
              <dgm:constr type="l" for="ch" forName="Parent1" refType="w" fact="0"/>
              <dgm:constr type="t" for="ch" forName="Parent1" refType="h" fact="0.1156"/>
              <dgm:constr type="w" for="ch" forName="Parent1" refType="w" fact="0.167"/>
              <dgm:constr type="h" for="ch" forName="Parent1" refType="h" fact="0.0931"/>
              <dgm:constr type="l" for="ch" forName="ChildAccent2" refType="w" fact="0.167"/>
              <dgm:constr type="t" for="ch" forName="ChildAccent2" refType="h" fact="0.2087"/>
              <dgm:constr type="w" for="ch" forName="ChildAccent2" refType="w" fact="0.167"/>
              <dgm:constr type="h" for="ch" forName="ChildAccent2" refType="h" fact="0.6051"/>
              <dgm:constr type="l" for="ch" forName="Child2" refType="w" fact="0.1888"/>
              <dgm:constr type="t" for="ch" forName="Child2" refType="h" fact="0.2087"/>
              <dgm:constr type="w" for="ch" forName="Child2" refType="w" fact="0.1458"/>
              <dgm:constr type="h" for="ch" forName="Child2" refType="h" fact="0.6051"/>
              <dgm:constr type="l" for="ch" forName="Parent2" refType="w" fact="0.167"/>
              <dgm:constr type="t" for="ch" forName="Parent2" refType="h" fact="0.0923"/>
              <dgm:constr type="w" for="ch" forName="Parent2" refType="w" fact="0.167"/>
              <dgm:constr type="h" for="ch" forName="Parent2" refType="h" fact="0.1164"/>
              <dgm:constr type="l" for="ch" forName="ChildAccent3" refType="w" fact="0.3339"/>
              <dgm:constr type="t" for="ch" forName="ChildAccent3" refType="h" fact="0.2087"/>
              <dgm:constr type="w" for="ch" forName="ChildAccent3" refType="w" fact="0.167"/>
              <dgm:constr type="h" for="ch" forName="ChildAccent3" refType="h" fact="0.6517"/>
              <dgm:constr type="l" for="ch" forName="Child3" refType="w" fact="0.3551"/>
              <dgm:constr type="t" for="ch" forName="Child3" refType="h" fact="0.2087"/>
              <dgm:constr type="w" for="ch" forName="Child3" refType="w" fact="0.1458"/>
              <dgm:constr type="h" for="ch" forName="Child3" refType="h" fact="0.6517"/>
              <dgm:constr type="l" for="ch" forName="Parent3" refType="w" fact="0.3339"/>
              <dgm:constr type="t" for="ch" forName="Parent3" refType="h" fact="0.0698"/>
              <dgm:constr type="w" for="ch" forName="Parent3" refType="w" fact="0.167"/>
              <dgm:constr type="h" for="ch" forName="Parent3" refType="h" fact="0.1396"/>
              <dgm:constr type="l" for="ch" forName="ChildAccent4" refType="w" fact="0.5009"/>
              <dgm:constr type="t" for="ch" forName="ChildAccent4" refType="h" fact="0.2087"/>
              <dgm:constr type="w" for="ch" forName="ChildAccent4" refType="w" fact="0.167"/>
              <dgm:constr type="h" for="ch" forName="ChildAccent4" refType="h" fact="0.6982"/>
              <dgm:constr type="l" for="ch" forName="Child4" refType="w" fact="0.5221"/>
              <dgm:constr type="t" for="ch" forName="Child4" refType="h" fact="0.2087"/>
              <dgm:constr type="w" for="ch" forName="Child4" refType="w" fact="0.1458"/>
              <dgm:constr type="h" for="ch" forName="Child4" refType="h" fact="0.6982"/>
              <dgm:constr type="l" for="ch" forName="Parent4" refType="w" fact="0.501"/>
              <dgm:constr type="t" for="ch" forName="Parent4" refType="h" fact="0.0458"/>
              <dgm:constr type="w" for="ch" forName="Parent4" refType="w" fact="0.167"/>
              <dgm:constr type="h" for="ch" forName="Parent4" refType="h" fact="0.1629"/>
              <dgm:constr type="l" for="ch" forName="ChildAccent5" refType="w" fact="0.6674"/>
              <dgm:constr type="t" for="ch" forName="ChildAccent5" refType="h" fact="0.2087"/>
              <dgm:constr type="w" for="ch" forName="ChildAccent5" refType="w" fact="0.167"/>
              <dgm:constr type="h" for="ch" forName="ChildAccent5" refType="h" fact="0.7448"/>
              <dgm:constr type="l" for="ch" forName="Child5" refType="w" fact="0.6886"/>
              <dgm:constr type="t" for="ch" forName="Child5" refType="h" fact="0.2087"/>
              <dgm:constr type="w" for="ch" forName="Child5" refType="w" fact="0.1458"/>
              <dgm:constr type="h" for="ch" forName="Child5" refType="h" fact="0.7448"/>
              <dgm:constr type="l" for="ch" forName="Parent5" refType="w" fact="0.668"/>
              <dgm:constr type="t" for="ch" forName="Parent5" refType="h" fact="0.0225"/>
              <dgm:constr type="w" for="ch" forName="Parent5" refType="w" fact="0.167"/>
              <dgm:constr type="h" for="ch" forName="Parent5" refType="h" fact="0.1862"/>
              <dgm:constr type="l" for="ch" forName="ChildAccent6" refType="w" fact="0.833"/>
              <dgm:constr type="t" for="ch" forName="ChildAccent6" refType="h" fact="0.2087"/>
              <dgm:constr type="w" for="ch" forName="ChildAccent6" refType="w" fact="0.167"/>
              <dgm:constr type="h" for="ch" forName="ChildAccent6" refType="h" fact="0.7913"/>
              <dgm:constr type="l" for="ch" forName="Child6" refType="w" fact="0.8542"/>
              <dgm:constr type="t" for="ch" forName="Child6" refType="h" fact="0.2087"/>
              <dgm:constr type="w" for="ch" forName="Child6" refType="w" fact="0.1458"/>
              <dgm:constr type="h" for="ch" forName="Child6" refType="h" fact="0.7913"/>
              <dgm:constr type="l" for="ch" forName="Parent6" refType="w" fact="0.835"/>
              <dgm:constr type="t" for="ch" forName="Parent6" refType="h" fact="0"/>
              <dgm:constr type="w" for="ch" forName="Parent6" refType="w" fact="0.165"/>
              <dgm:constr type="h" for="ch" forName="Parent6" refType="h" fact="0.2095"/>
            </dgm:constrLst>
          </dgm:if>
          <dgm:else name="Name10">
            <dgm:alg type="composite">
              <dgm:param type="ar" val="1.91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ChildAccent1" refType="w" fact="0"/>
              <dgm:constr type="t" for="ch" forName="ChildAccent1" refType="h" fact="0.2168"/>
              <dgm:constr type="w" for="ch" forName="ChildAccent1" refType="w" fact="0.1432"/>
              <dgm:constr type="h" for="ch" forName="ChildAccent1" refType="h" fact="0.5221"/>
              <dgm:constr type="l" for="ch" forName="Child1" refType="w" fact="0.0182"/>
              <dgm:constr type="t" for="ch" forName="Child1" refType="h" fact="0.2168"/>
              <dgm:constr type="w" for="ch" forName="Child1" refType="w" fact="0.125"/>
              <dgm:constr type="h" for="ch" forName="Child1" refType="h" fact="0.5221"/>
              <dgm:constr type="l" for="ch" forName="Parent1" refType="w" fact="0"/>
              <dgm:constr type="t" for="ch" forName="Parent1" refType="h" fact="0.1298"/>
              <dgm:constr type="w" for="ch" forName="Parent1" refType="w" fact="0.1432"/>
              <dgm:constr type="h" for="ch" forName="Parent1" refType="h" fact="0.087"/>
              <dgm:constr type="l" for="ch" forName="ChildAccent2" refType="w" fact="0.1432"/>
              <dgm:constr type="t" for="ch" forName="ChildAccent2" refType="h" fact="0.2168"/>
              <dgm:constr type="w" for="ch" forName="ChildAccent2" refType="w" fact="0.1432"/>
              <dgm:constr type="h" for="ch" forName="ChildAccent2" refType="h" fact="0.5656"/>
              <dgm:constr type="l" for="ch" forName="Child2" refType="w" fact="0.1614"/>
              <dgm:constr type="t" for="ch" forName="Child2" refType="h" fact="0.2168"/>
              <dgm:constr type="w" for="ch" forName="Child2" refType="w" fact="0.125"/>
              <dgm:constr type="h" for="ch" forName="Child2" refType="h" fact="0.5656"/>
              <dgm:constr type="l" for="ch" forName="Parent2" refType="w" fact="0.1432"/>
              <dgm:constr type="t" for="ch" forName="Parent2" refType="h" fact="0.108"/>
              <dgm:constr type="w" for="ch" forName="Parent2" refType="w" fact="0.1432"/>
              <dgm:constr type="h" for="ch" forName="Parent2" refType="h" fact="0.1088"/>
              <dgm:constr type="l" for="ch" forName="ChildAccent3" refType="w" fact="0.2865"/>
              <dgm:constr type="t" for="ch" forName="ChildAccent3" refType="h" fact="0.2168"/>
              <dgm:constr type="w" for="ch" forName="ChildAccent3" refType="w" fact="0.1432"/>
              <dgm:constr type="h" for="ch" forName="ChildAccent3" refType="h" fact="0.6091"/>
              <dgm:constr type="l" for="ch" forName="Child3" refType="w" fact="0.3047"/>
              <dgm:constr type="t" for="ch" forName="Child3" refType="h" fact="0.2168"/>
              <dgm:constr type="w" for="ch" forName="Child3" refType="w" fact="0.125"/>
              <dgm:constr type="h" for="ch" forName="Child3" refType="h" fact="0.6091"/>
              <dgm:constr type="l" for="ch" forName="Parent3" refType="w" fact="0.2865"/>
              <dgm:constr type="t" for="ch" forName="Parent3" refType="h" fact="0.087"/>
              <dgm:constr type="w" for="ch" forName="Parent3" refType="w" fact="0.1432"/>
              <dgm:constr type="h" for="ch" forName="Parent3" refType="h" fact="0.1305"/>
              <dgm:constr type="l" for="ch" forName="ChildAccent4" refType="w" fact="0.4297"/>
              <dgm:constr type="t" for="ch" forName="ChildAccent4" refType="h" fact="0.2168"/>
              <dgm:constr type="w" for="ch" forName="ChildAccent4" refType="w" fact="0.1432"/>
              <dgm:constr type="h" for="ch" forName="ChildAccent4" refType="h" fact="0.6526"/>
              <dgm:constr type="l" for="ch" forName="Child4" refType="w" fact="0.4479"/>
              <dgm:constr type="t" for="ch" forName="Child4" refType="h" fact="0.2168"/>
              <dgm:constr type="w" for="ch" forName="Child4" refType="w" fact="0.125"/>
              <dgm:constr type="h" for="ch" forName="Child4" refType="h" fact="0.6526"/>
              <dgm:constr type="l" for="ch" forName="Parent4" refType="w" fact="0.4297"/>
              <dgm:constr type="t" for="ch" forName="Parent4" refType="h" fact="0.0645"/>
              <dgm:constr type="w" for="ch" forName="Parent4" refType="w" fact="0.1432"/>
              <dgm:constr type="h" for="ch" forName="Parent4" refType="h" fact="0.1523"/>
              <dgm:constr type="l" for="ch" forName="ChildAccent5" refType="w" fact="0.5726"/>
              <dgm:constr type="t" for="ch" forName="ChildAccent5" refType="h" fact="0.2168"/>
              <dgm:constr type="w" for="ch" forName="ChildAccent5" refType="w" fact="0.1432"/>
              <dgm:constr type="h" for="ch" forName="ChildAccent5" refType="h" fact="0.6962"/>
              <dgm:constr type="l" for="ch" forName="Child5" refType="w" fact="0.5908"/>
              <dgm:constr type="t" for="ch" forName="Child5" refType="h" fact="0.2168"/>
              <dgm:constr type="w" for="ch" forName="Child5" refType="w" fact="0.125"/>
              <dgm:constr type="h" for="ch" forName="Child5" refType="h" fact="0.6962"/>
              <dgm:constr type="l" for="ch" forName="Parent5" refType="w" fact="0.5726"/>
              <dgm:constr type="t" for="ch" forName="Parent5" refType="h" fact="0.0428"/>
              <dgm:constr type="w" for="ch" forName="Parent5" refType="w" fact="0.1432"/>
              <dgm:constr type="h" for="ch" forName="Parent5" refType="h" fact="0.174"/>
              <dgm:constr type="l" for="ch" forName="ChildAccent6" refType="w" fact="0.7147"/>
              <dgm:constr type="t" for="ch" forName="ChildAccent6" refType="h" fact="0.2168"/>
              <dgm:constr type="w" for="ch" forName="ChildAccent6" refType="w" fact="0.1432"/>
              <dgm:constr type="h" for="ch" forName="ChildAccent6" refType="h" fact="0.7397"/>
              <dgm:constr type="l" for="ch" forName="Child6" refType="w" fact="0.7329"/>
              <dgm:constr type="t" for="ch" forName="Child6" refType="h" fact="0.2168"/>
              <dgm:constr type="w" for="ch" forName="Child6" refType="w" fact="0.125"/>
              <dgm:constr type="h" for="ch" forName="Child6" refType="h" fact="0.7397"/>
              <dgm:constr type="l" for="ch" forName="Parent6" refType="w" fact="0.716"/>
              <dgm:constr type="t" for="ch" forName="Parent6" refType="h" fact="0.0217"/>
              <dgm:constr type="w" for="ch" forName="Parent6" refType="w" fact="0.1424"/>
              <dgm:constr type="h" for="ch" forName="Parent6" refType="h" fact="0.1958"/>
              <dgm:constr type="l" for="ch" forName="ChildAccent7" refType="w" fact="0.8568"/>
              <dgm:constr type="t" for="ch" forName="ChildAccent7" refType="h" fact="0.2168"/>
              <dgm:constr type="w" for="ch" forName="ChildAccent7" refType="w" fact="0.1432"/>
              <dgm:constr type="h" for="ch" forName="ChildAccent7" refType="h" fact="0.7832"/>
              <dgm:constr type="l" for="ch" forName="Child7" refType="w" fact="0.875"/>
              <dgm:constr type="t" for="ch" forName="Child7" refType="h" fact="0.2168"/>
              <dgm:constr type="w" for="ch" forName="Child7" refType="w" fact="0.125"/>
              <dgm:constr type="h" for="ch" forName="Child7" refType="h" fact="0.7832"/>
              <dgm:constr type="l" for="ch" forName="Parent7" refType="w" fact="0.8577"/>
              <dgm:constr type="t" for="ch" forName="Parent7" refType="h" fact="0"/>
              <dgm:constr type="w" for="ch" forName="Parent7" refType="w" fact="0.1423"/>
              <dgm:constr type="h" for="ch" forName="Parent7" refType="h" fact="0.2175"/>
            </dgm:constrLst>
          </dgm:else>
        </dgm:choose>
      </dgm:if>
      <dgm:else name="Name11">
        <dgm:choose name="Name12">
          <dgm:if name="Name13" axis="ch" ptType="node" func="cnt" op="equ" val="1">
            <dgm:alg type="composite">
              <dgm:param type="ar" val="0.45"/>
            </dgm:alg>
            <dgm:constrLst>
              <dgm:constr type="primFontSz" for="des" forName="Child1" val="65"/>
              <dgm:constr type="primFontSz" for="des" forName="Parent1" val="65"/>
              <dgm:constr type="primFontSz" for="des" forName="Child1" refType="primFontSz" refFor="des" refForName="Parent1" op="lte"/>
              <dgm:constr type="l" for="ch" forName="ChildAccent1" refType="w" fact="0"/>
              <dgm:constr type="t" for="ch" forName="ChildAccent1" refType="h" fact="0.1429"/>
              <dgm:constr type="w" for="ch" forName="ChildAccent1" refType="w"/>
              <dgm:constr type="h" for="ch" forName="ChildAccent1" refType="h" fact="0.8571"/>
              <dgm:constr type="l" for="ch" forName="Child1" refType="w" fact="0"/>
              <dgm:constr type="t" for="ch" forName="Child1" refType="h" fact="0.1429"/>
              <dgm:constr type="w" for="ch" forName="Child1" refType="w" fact="0.873"/>
              <dgm:constr type="h" for="ch" forName="Child1" refType="h" fact="0.8571"/>
              <dgm:constr type="l" for="ch" forName="Parent1" refType="w" fact="0"/>
              <dgm:constr type="t" for="ch" forName="Parent1" refType="h" fact="0"/>
              <dgm:constr type="w" for="ch" forName="Parent1" refType="w"/>
              <dgm:constr type="h" for="ch" forName="Parent1" refType="h" fact="0.1429"/>
            </dgm:constrLst>
          </dgm:if>
          <dgm:if name="Name14" axis="ch" ptType="node" func="cnt" op="equ" val="2">
            <dgm:alg type="composite">
              <dgm:param type="ar" val="0.8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Child2" refType="w" fact="0"/>
              <dgm:constr type="t" for="ch" forName="Child2" refType="h" fact="0.1613"/>
              <dgm:constr type="w" for="ch" forName="Child2" refType="w" fact="0.4365"/>
              <dgm:constr type="h" for="ch" forName="Child2" refType="h" fact="0.8387"/>
              <dgm:constr type="l" for="ch" forName="Child1" refType="w" fact="0.5"/>
              <dgm:constr type="t" for="ch" forName="Child1" refType="h" fact="0.1613"/>
              <dgm:constr type="w" for="ch" forName="Child1" refType="w" fact="0.4365"/>
              <dgm:constr type="h" for="ch" forName="Child1" refType="h" fact="0.7742"/>
              <dgm:constr type="l" for="ch" forName="ChildAccent1" refType="w" fact="0.5"/>
              <dgm:constr type="t" for="ch" forName="ChildAccent1" refType="h" fact="0.1613"/>
              <dgm:constr type="w" for="ch" forName="ChildAccent1" refType="w" fact="0.5"/>
              <dgm:constr type="h" for="ch" forName="ChildAccent1" refType="h" fact="0.7742"/>
              <dgm:constr type="l" for="ch" forName="Parent1" refType="w" fact="0.5"/>
              <dgm:constr type="t" for="ch" forName="Parent1" refType="h" fact="0.0323"/>
              <dgm:constr type="w" for="ch" forName="Parent1" refType="w" fact="0.5"/>
              <dgm:constr type="h" for="ch" forName="Parent1" refType="h" fact="0.129"/>
              <dgm:constr type="l" for="ch" forName="ChildAccent2" refType="w" fact="0"/>
              <dgm:constr type="t" for="ch" forName="ChildAccent2" refType="h" fact="0.1613"/>
              <dgm:constr type="w" for="ch" forName="ChildAccent2" refType="w" fact="0.5"/>
              <dgm:constr type="h" for="ch" forName="ChildAccent2" refType="h" fact="0.8387"/>
              <dgm:constr type="l" for="ch" forName="Parent2" refType="w" fact="0"/>
              <dgm:constr type="t" for="ch" forName="Parent2" refType="h" fact="0"/>
              <dgm:constr type="w" for="ch" forName="Parent2" refType="w" fact="0.5"/>
              <dgm:constr type="h" for="ch" forName="Parent2" refType="h" fact="0.1613"/>
            </dgm:constrLst>
          </dgm:if>
          <dgm:if name="Name15" axis="ch" ptType="node" func="cnt" op="equ" val="3">
            <dgm:alg type="composite">
              <dgm:param type="ar" val="1.1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Child3" refType="w" fact="0"/>
              <dgm:constr type="t" for="ch" forName="Child3" refType="h" fact="0.1757"/>
              <dgm:constr type="w" for="ch" forName="Child3" refType="w" fact="0.291"/>
              <dgm:constr type="h" for="ch" forName="Child3" refType="h" fact="0.8243"/>
              <dgm:constr type="l" for="ch" forName="Child2" refType="w" fact="0.3333"/>
              <dgm:constr type="t" for="ch" forName="Child2" refType="h" fact="0.1757"/>
              <dgm:constr type="w" for="ch" forName="Child2" refType="w" fact="0.291"/>
              <dgm:constr type="h" for="ch" forName="Child2" refType="h" fact="0.7655"/>
              <dgm:constr type="l" for="ch" forName="Child1" refType="w" fact="0.6667"/>
              <dgm:constr type="t" for="ch" forName="Child1" refType="h" fact="0.1757"/>
              <dgm:constr type="w" for="ch" forName="Child1" refType="w" fact="0.291"/>
              <dgm:constr type="h" for="ch" forName="Child1" refType="h" fact="0.7066"/>
              <dgm:constr type="l" for="ch" forName="ChildAccent1" refType="w" fact="0.6667"/>
              <dgm:constr type="t" for="ch" forName="ChildAccent1" refType="h" fact="0.1757"/>
              <dgm:constr type="w" for="ch" forName="ChildAccent1" refType="w" fact="0.3333"/>
              <dgm:constr type="h" for="ch" forName="ChildAccent1" refType="h" fact="0.7066"/>
              <dgm:constr type="l" for="ch" forName="Parent1" refType="w" fact="0.6667"/>
              <dgm:constr type="t" for="ch" forName="Parent1" refType="h" fact="0.0579"/>
              <dgm:constr type="w" for="ch" forName="Parent1" refType="w" fact="0.3333"/>
              <dgm:constr type="h" for="ch" forName="Parent1" refType="h" fact="0.1178"/>
              <dgm:constr type="l" for="ch" forName="ChildAccent2" refType="w" fact="0.3333"/>
              <dgm:constr type="t" for="ch" forName="ChildAccent2" refType="h" fact="0.1757"/>
              <dgm:constr type="w" for="ch" forName="ChildAccent2" refType="w" fact="0.3333"/>
              <dgm:constr type="h" for="ch" forName="ChildAccent2" refType="h" fact="0.7655"/>
              <dgm:constr type="l" for="ch" forName="Parent2" refType="w" fact="0.3333"/>
              <dgm:constr type="t" for="ch" forName="Parent2" refType="h" fact="0.0285"/>
              <dgm:constr type="w" for="ch" forName="Parent2" refType="w" fact="0.3333"/>
              <dgm:constr type="h" for="ch" forName="Parent2" refType="h" fact="0.1472"/>
              <dgm:constr type="l" for="ch" forName="ChildAccent3" refType="w" fact="0"/>
              <dgm:constr type="t" for="ch" forName="ChildAccent3" refType="h" fact="0.1757"/>
              <dgm:constr type="w" for="ch" forName="ChildAccent3" refType="w" fact="0.3333"/>
              <dgm:constr type="h" for="ch" forName="ChildAccent3" refType="h" fact="0.8243"/>
              <dgm:constr type="l" for="ch" forName="Parent3" refType="w" fact="0"/>
              <dgm:constr type="t" for="ch" forName="Parent3" refType="h" fact="0"/>
              <dgm:constr type="w" for="ch" forName="Parent3" refType="w" fact="0.3333"/>
              <dgm:constr type="h" for="ch" forName="Parent3" refType="h" fact="0.176"/>
            </dgm:constrLst>
          </dgm:if>
          <dgm:if name="Name16" axis="ch" ptType="node" func="cnt" op="equ" val="4">
            <dgm:alg type="composite">
              <dgm:param type="ar" val="1.362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Child4" refType="w" fact="0"/>
              <dgm:constr type="t" for="ch" forName="Child4" refType="h" fact="0.1892"/>
              <dgm:constr type="w" for="ch" forName="Child4" refType="w" fact="0.2183"/>
              <dgm:constr type="h" for="ch" forName="Child4" refType="h" fact="0.8108"/>
              <dgm:constr type="l" for="ch" forName="Child3" refType="w" fact="0.25"/>
              <dgm:constr type="t" for="ch" forName="Child3" refType="h" fact="0.1892"/>
              <dgm:constr type="w" for="ch" forName="Child3" refType="w" fact="0.2183"/>
              <dgm:constr type="h" for="ch" forName="Child3" refType="h" fact="0.7568"/>
              <dgm:constr type="l" for="ch" forName="Child2" refType="w" fact="0.5"/>
              <dgm:constr type="t" for="ch" forName="Child2" refType="h" fact="0.1892"/>
              <dgm:constr type="w" for="ch" forName="Child2" refType="w" fact="0.2183"/>
              <dgm:constr type="h" for="ch" forName="Child2" refType="h" fact="0.7027"/>
              <dgm:constr type="l" for="ch" forName="Child1" refType="w" fact="0.75"/>
              <dgm:constr type="t" for="ch" forName="Child1" refType="h" fact="0.1892"/>
              <dgm:constr type="w" for="ch" forName="Child1" refType="w" fact="0.2183"/>
              <dgm:constr type="h" for="ch" forName="Child1" refType="h" fact="0.6486"/>
              <dgm:constr type="l" for="ch" forName="ChildAccent1" refType="w" fact="0.75"/>
              <dgm:constr type="t" for="ch" forName="ChildAccent1" refType="h" fact="0.1892"/>
              <dgm:constr type="w" for="ch" forName="ChildAccent1" refType="w" fact="0.25"/>
              <dgm:constr type="h" for="ch" forName="ChildAccent1" refType="h" fact="0.6486"/>
              <dgm:constr type="l" for="ch" forName="Parent1" refType="w" fact="0.75"/>
              <dgm:constr type="t" for="ch" forName="Parent1" refType="h" fact="0.0811"/>
              <dgm:constr type="w" for="ch" forName="Parent1" refType="w" fact="0.25"/>
              <dgm:constr type="h" for="ch" forName="Parent1" refType="h" fact="0.1081"/>
              <dgm:constr type="l" for="ch" forName="ChildAccent2" refType="w" fact="0.5"/>
              <dgm:constr type="t" for="ch" forName="ChildAccent2" refType="h" fact="0.1892"/>
              <dgm:constr type="w" for="ch" forName="ChildAccent2" refType="w" fact="0.25"/>
              <dgm:constr type="h" for="ch" forName="ChildAccent2" refType="h" fact="0.7027"/>
              <dgm:constr type="l" for="ch" forName="Parent2" refType="w" fact="0.5"/>
              <dgm:constr type="t" for="ch" forName="Parent2" refType="h" fact="0.0541"/>
              <dgm:constr type="w" for="ch" forName="Parent2" refType="w" fact="0.25"/>
              <dgm:constr type="h" for="ch" forName="Parent2" refType="h" fact="0.1351"/>
              <dgm:constr type="l" for="ch" forName="ChildAccent3" refType="w" fact="0.25"/>
              <dgm:constr type="t" for="ch" forName="ChildAccent3" refType="h" fact="0.1892"/>
              <dgm:constr type="w" for="ch" forName="ChildAccent3" refType="w" fact="0.25"/>
              <dgm:constr type="h" for="ch" forName="ChildAccent3" refType="h" fact="0.7568"/>
              <dgm:constr type="l" for="ch" forName="Parent3" refType="w" fact="0.25"/>
              <dgm:constr type="t" for="ch" forName="Parent3" refType="h" fact="0.0279"/>
              <dgm:constr type="w" for="ch" forName="Parent3" refType="w" fact="0.25"/>
              <dgm:constr type="h" for="ch" forName="Parent3" refType="h" fact="0.161"/>
              <dgm:constr type="l" for="ch" forName="ChildAccent4" refType="w" fact="0"/>
              <dgm:constr type="t" for="ch" forName="ChildAccent4" refType="h" fact="0.1892"/>
              <dgm:constr type="w" for="ch" forName="ChildAccent4" refType="w" fact="0.25"/>
              <dgm:constr type="h" for="ch" forName="ChildAccent4" refType="h" fact="0.8108"/>
              <dgm:constr type="l" for="ch" forName="Parent4" refType="w" fact="0"/>
              <dgm:constr type="t" for="ch" forName="Parent4" refType="h" fact="0"/>
              <dgm:constr type="w" for="ch" forName="Parent4" refType="w" fact="0.25"/>
              <dgm:constr type="h" for="ch" forName="Parent4" refType="h" fact="0.1892"/>
            </dgm:constrLst>
          </dgm:if>
          <dgm:if name="Name17" axis="ch" ptType="node" func="cnt" op="equ" val="5">
            <dgm:alg type="composite">
              <dgm:param type="ar" val="1.574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Child5" refType="w" fact="0"/>
              <dgm:constr type="t" for="ch" forName="Child5" refType="h" fact="0.2"/>
              <dgm:constr type="w" for="ch" forName="Child5" refType="w" fact="0.1747"/>
              <dgm:constr type="h" for="ch" forName="Child5" refType="h" fact="0.8"/>
              <dgm:constr type="l" for="ch" forName="Child4" refType="w" fact="0.2001"/>
              <dgm:constr type="t" for="ch" forName="Child4" refType="h" fact="0.2"/>
              <dgm:constr type="w" for="ch" forName="Child4" refType="w" fact="0.1747"/>
              <dgm:constr type="h" for="ch" forName="Child4" refType="h" fact="0.75"/>
              <dgm:constr type="l" for="ch" forName="Child3" refType="w" fact="0.4002"/>
              <dgm:constr type="t" for="ch" forName="Child3" refType="h" fact="0.2"/>
              <dgm:constr type="w" for="ch" forName="Child3" refType="w" fact="0.1747"/>
              <dgm:constr type="h" for="ch" forName="Child3" refType="h" fact="0.7"/>
              <dgm:constr type="l" for="ch" forName="Child2" refType="w" fact="0.6003"/>
              <dgm:constr type="t" for="ch" forName="Child2" refType="h" fact="0.2"/>
              <dgm:constr type="w" for="ch" forName="Child2" refType="w" fact="0.1747"/>
              <dgm:constr type="h" for="ch" forName="Child2" refType="h" fact="0.65"/>
              <dgm:constr type="l" for="ch" forName="Child1" refType="w" fact="0.7999"/>
              <dgm:constr type="t" for="ch" forName="Child1" refType="h" fact="0.2"/>
              <dgm:constr type="w" for="ch" forName="Child1" refType="w" fact="0.1747"/>
              <dgm:constr type="h" for="ch" forName="Child1" refType="h" fact="0.6"/>
              <dgm:constr type="l" for="ch" forName="ChildAccent1" refType="w" fact="0.7999"/>
              <dgm:constr type="t" for="ch" forName="ChildAccent1" refType="h" fact="0.2"/>
              <dgm:constr type="w" for="ch" forName="ChildAccent1" refType="w" fact="0.2001"/>
              <dgm:constr type="h" for="ch" forName="ChildAccent1" refType="h" fact="0.6"/>
              <dgm:constr type="l" for="ch" forName="Parent1" refType="w" fact="0.7999"/>
              <dgm:constr type="t" for="ch" forName="Parent1" refType="h" fact="0.1"/>
              <dgm:constr type="w" for="ch" forName="Parent1" refType="w" fact="0.2001"/>
              <dgm:constr type="h" for="ch" forName="Parent1" refType="h" fact="0.1"/>
              <dgm:constr type="l" for="ch" forName="ChildAccent2" refType="w" fact="0.6003"/>
              <dgm:constr type="t" for="ch" forName="ChildAccent2" refType="h" fact="0.2"/>
              <dgm:constr type="w" for="ch" forName="ChildAccent2" refType="w" fact="0.2001"/>
              <dgm:constr type="h" for="ch" forName="ChildAccent2" refType="h" fact="0.65"/>
              <dgm:constr type="l" for="ch" forName="Parent2" refType="w" fact="0.6003"/>
              <dgm:constr type="t" for="ch" forName="Parent2" refType="h" fact="0.075"/>
              <dgm:constr type="w" for="ch" forName="Parent2" refType="w" fact="0.2001"/>
              <dgm:constr type="h" for="ch" forName="Parent2" refType="h" fact="0.125"/>
              <dgm:constr type="l" for="ch" forName="ChildAccent3" refType="w" fact="0.4002"/>
              <dgm:constr type="t" for="ch" forName="ChildAccent3" refType="h" fact="0.2"/>
              <dgm:constr type="w" for="ch" forName="ChildAccent3" refType="w" fact="0.2001"/>
              <dgm:constr type="h" for="ch" forName="ChildAccent3" refType="h" fact="0.7"/>
              <dgm:constr type="l" for="ch" forName="Parent3" refType="w" fact="0.4002"/>
              <dgm:constr type="t" for="ch" forName="Parent3" refType="h" fact="0.0508"/>
              <dgm:constr type="w" for="ch" forName="Parent3" refType="w" fact="0.2001"/>
              <dgm:constr type="h" for="ch" forName="Parent3" refType="h" fact="0.15"/>
              <dgm:constr type="l" for="ch" forName="ChildAccent4" refType="w" fact="0.2001"/>
              <dgm:constr type="t" for="ch" forName="ChildAccent4" refType="h" fact="0.2"/>
              <dgm:constr type="w" for="ch" forName="ChildAccent4" refType="w" fact="0.2001"/>
              <dgm:constr type="h" for="ch" forName="ChildAccent4" refType="h" fact="0.75"/>
              <dgm:constr type="l" for="ch" forName="Parent4" refType="w" fact="0.2001"/>
              <dgm:constr type="t" for="ch" forName="Parent4" refType="h" fact="0.025"/>
              <dgm:constr type="w" for="ch" forName="Parent4" refType="w" fact="0.2001"/>
              <dgm:constr type="h" for="ch" forName="Parent4" refType="h" fact="0.175"/>
              <dgm:constr type="l" for="ch" forName="ChildAccent5" refType="w" fact="0"/>
              <dgm:constr type="t" for="ch" forName="ChildAccent5" refType="h" fact="0.2"/>
              <dgm:constr type="w" for="ch" forName="ChildAccent5" refType="w" fact="0.2001"/>
              <dgm:constr type="h" for="ch" forName="ChildAccent5" refType="h" fact="0.8"/>
              <dgm:constr type="l" for="ch" forName="Parent5" refType="w" fact="0"/>
              <dgm:constr type="t" for="ch" forName="Parent5" refType="h" fact="0"/>
              <dgm:constr type="w" for="ch" forName="Parent5" refType="w" fact="0.2001"/>
              <dgm:constr type="h" for="ch" forName="Parent5" refType="h" fact="0.2"/>
            </dgm:constrLst>
          </dgm:if>
          <dgm:if name="Name18" axis="ch" ptType="node" func="cnt" op="equ" val="6">
            <dgm:alg type="composite">
              <dgm:param type="ar" val="1.756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Child6" refType="w" fact="0"/>
              <dgm:constr type="t" for="ch" forName="Child6" refType="h" fact="0.2087"/>
              <dgm:constr type="w" for="ch" forName="Child6" refType="w" fact="0.1458"/>
              <dgm:constr type="h" for="ch" forName="Child6" refType="h" fact="0.7913"/>
              <dgm:constr type="l" for="ch" forName="Child5" refType="w" fact="0.167"/>
              <dgm:constr type="t" for="ch" forName="Child5" refType="h" fact="0.2087"/>
              <dgm:constr type="w" for="ch" forName="Child5" refType="w" fact="0.1458"/>
              <dgm:constr type="h" for="ch" forName="Child5" refType="h" fact="0.7448"/>
              <dgm:constr type="l" for="ch" forName="Child4" refType="w" fact="0.3339"/>
              <dgm:constr type="t" for="ch" forName="Child4" refType="h" fact="0.2087"/>
              <dgm:constr type="w" for="ch" forName="Child4" refType="w" fact="0.1458"/>
              <dgm:constr type="h" for="ch" forName="Child4" refType="h" fact="0.6982"/>
              <dgm:constr type="l" for="ch" forName="Child3" refType="w" fact="0.5009"/>
              <dgm:constr type="t" for="ch" forName="Child3" refType="h" fact="0.2087"/>
              <dgm:constr type="w" for="ch" forName="Child3" refType="w" fact="0.1458"/>
              <dgm:constr type="h" for="ch" forName="Child3" refType="h" fact="0.6517"/>
              <dgm:constr type="l" for="ch" forName="Child2" refType="w" fact="0.6674"/>
              <dgm:constr type="t" for="ch" forName="Child2" refType="h" fact="0.2087"/>
              <dgm:constr type="w" for="ch" forName="Child2" refType="w" fact="0.1458"/>
              <dgm:constr type="h" for="ch" forName="Child2" refType="h" fact="0.6051"/>
              <dgm:constr type="l" for="ch" forName="Child1" refType="w" fact="0.833"/>
              <dgm:constr type="t" for="ch" forName="Child1" refType="h" fact="0.2087"/>
              <dgm:constr type="w" for="ch" forName="Child1" refType="w" fact="0.1458"/>
              <dgm:constr type="h" for="ch" forName="Child1" refType="h" fact="0.5586"/>
              <dgm:constr type="l" for="ch" forName="ChildAccent1" refType="w" fact="0.833"/>
              <dgm:constr type="t" for="ch" forName="ChildAccent1" refType="h" fact="0.2087"/>
              <dgm:constr type="w" for="ch" forName="ChildAccent1" refType="w" fact="0.167"/>
              <dgm:constr type="h" for="ch" forName="ChildAccent1" refType="h" fact="0.5586"/>
              <dgm:constr type="l" for="ch" forName="Parent1" refType="w" fact="0.833"/>
              <dgm:constr type="t" for="ch" forName="Parent1" refType="h" fact="0.1156"/>
              <dgm:constr type="w" for="ch" forName="Parent1" refType="w" fact="0.167"/>
              <dgm:constr type="h" for="ch" forName="Parent1" refType="h" fact="0.0931"/>
              <dgm:constr type="l" for="ch" forName="ChildAccent2" refType="w" fact="0.6674"/>
              <dgm:constr type="t" for="ch" forName="ChildAccent2" refType="h" fact="0.2087"/>
              <dgm:constr type="w" for="ch" forName="ChildAccent2" refType="w" fact="0.167"/>
              <dgm:constr type="h" for="ch" forName="ChildAccent2" refType="h" fact="0.6051"/>
              <dgm:constr type="l" for="ch" forName="Parent2" refType="w" fact="0.6674"/>
              <dgm:constr type="t" for="ch" forName="Parent2" refType="h" fact="0.0923"/>
              <dgm:constr type="w" for="ch" forName="Parent2" refType="w" fact="0.165"/>
              <dgm:constr type="h" for="ch" forName="Parent2" refType="h" fact="0.1164"/>
              <dgm:constr type="l" for="ch" forName="ChildAccent3" refType="w" fact="0.5009"/>
              <dgm:constr type="t" for="ch" forName="ChildAccent3" refType="h" fact="0.2087"/>
              <dgm:constr type="w" for="ch" forName="ChildAccent3" refType="w" fact="0.167"/>
              <dgm:constr type="h" for="ch" forName="ChildAccent3" refType="h" fact="0.6517"/>
              <dgm:constr type="l" for="ch" forName="Parent3" refType="w" fact="0.5009"/>
              <dgm:constr type="t" for="ch" forName="Parent3" refType="h" fact="0.0698"/>
              <dgm:constr type="w" for="ch" forName="Parent3" refType="w" fact="0.166"/>
              <dgm:constr type="h" for="ch" forName="Parent3" refType="h" fact="0.1396"/>
              <dgm:constr type="l" for="ch" forName="ChildAccent4" refType="w" fact="0.3339"/>
              <dgm:constr type="t" for="ch" forName="ChildAccent4" refType="h" fact="0.2087"/>
              <dgm:constr type="w" for="ch" forName="ChildAccent4" refType="w" fact="0.167"/>
              <dgm:constr type="h" for="ch" forName="ChildAccent4" refType="h" fact="0.6982"/>
              <dgm:constr type="l" for="ch" forName="Parent4" refType="w" fact="0.3339"/>
              <dgm:constr type="t" for="ch" forName="Parent4" refType="h" fact="0.0458"/>
              <dgm:constr type="w" for="ch" forName="Parent4" refType="w" fact="0.167"/>
              <dgm:constr type="h" for="ch" forName="Parent4" refType="h" fact="0.1629"/>
              <dgm:constr type="l" for="ch" forName="ChildAccent5" refType="w" fact="0.167"/>
              <dgm:constr type="t" for="ch" forName="ChildAccent5" refType="h" fact="0.2087"/>
              <dgm:constr type="w" for="ch" forName="ChildAccent5" refType="w" fact="0.167"/>
              <dgm:constr type="h" for="ch" forName="ChildAccent5" refType="h" fact="0.7448"/>
              <dgm:constr type="l" for="ch" forName="Parent5" refType="w" fact="0.167"/>
              <dgm:constr type="t" for="ch" forName="Parent5" refType="h" fact="0.0225"/>
              <dgm:constr type="w" for="ch" forName="Parent5" refType="w" fact="0.167"/>
              <dgm:constr type="h" for="ch" forName="Parent5" refType="h" fact="0.1862"/>
              <dgm:constr type="l" for="ch" forName="ChildAccent6" refType="w" fact="0"/>
              <dgm:constr type="t" for="ch" forName="ChildAccent6" refType="h" fact="0.2087"/>
              <dgm:constr type="w" for="ch" forName="ChildAccent6" refType="w" fact="0.167"/>
              <dgm:constr type="h" for="ch" forName="ChildAccent6" refType="h" fact="0.7913"/>
              <dgm:constr type="l" for="ch" forName="Parent6" refType="w" fact="0"/>
              <dgm:constr type="t" for="ch" forName="Parent6" refType="h" fact="0"/>
              <dgm:constr type="w" for="ch" forName="Parent6" refType="w" fact="0.167"/>
              <dgm:constr type="h" for="ch" forName="Parent6" refType="h" fact="0.2095"/>
            </dgm:constrLst>
          </dgm:if>
          <dgm:else name="Name19">
            <dgm:alg type="composite">
              <dgm:param type="ar" val="1.91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Child7" refType="w" fact="0"/>
              <dgm:constr type="t" for="ch" forName="Child7" refType="h" fact="0.2168"/>
              <dgm:constr type="w" for="ch" forName="Child7" refType="w" fact="0.125"/>
              <dgm:constr type="h" for="ch" forName="Child7" refType="h" fact="0.7832"/>
              <dgm:constr type="l" for="ch" forName="Child6" refType="w" fact="0.1432"/>
              <dgm:constr type="t" for="ch" forName="Child6" refType="h" fact="0.2168"/>
              <dgm:constr type="w" for="ch" forName="Child6" refType="w" fact="0.125"/>
              <dgm:constr type="h" for="ch" forName="Child6" refType="h" fact="0.7397"/>
              <dgm:constr type="l" for="ch" forName="Child5" refType="w" fact="0.2865"/>
              <dgm:constr type="t" for="ch" forName="Child5" refType="h" fact="0.2168"/>
              <dgm:constr type="w" for="ch" forName="Child5" refType="w" fact="0.125"/>
              <dgm:constr type="h" for="ch" forName="Child5" refType="h" fact="0.6962"/>
              <dgm:constr type="l" for="ch" forName="Child4" refType="w" fact="0.4297"/>
              <dgm:constr type="t" for="ch" forName="Child4" refType="h" fact="0.2168"/>
              <dgm:constr type="w" for="ch" forName="Child4" refType="w" fact="0.125"/>
              <dgm:constr type="h" for="ch" forName="Child4" refType="h" fact="0.6526"/>
              <dgm:constr type="l" for="ch" forName="Child3" refType="w" fact="0.5726"/>
              <dgm:constr type="t" for="ch" forName="Child3" refType="h" fact="0.2168"/>
              <dgm:constr type="w" for="ch" forName="Child3" refType="w" fact="0.125"/>
              <dgm:constr type="h" for="ch" forName="Child3" refType="h" fact="0.6091"/>
              <dgm:constr type="l" for="ch" forName="Child2" refType="w" fact="0.7147"/>
              <dgm:constr type="t" for="ch" forName="Child2" refType="h" fact="0.2168"/>
              <dgm:constr type="w" for="ch" forName="Child2" refType="w" fact="0.125"/>
              <dgm:constr type="h" for="ch" forName="Child2" refType="h" fact="0.5656"/>
              <dgm:constr type="l" for="ch" forName="Child1" refType="w" fact="0.8568"/>
              <dgm:constr type="t" for="ch" forName="Child1" refType="h" fact="0.2168"/>
              <dgm:constr type="w" for="ch" forName="Child1" refType="w" fact="0.125"/>
              <dgm:constr type="h" for="ch" forName="Child1" refType="h" fact="0.5221"/>
              <dgm:constr type="l" for="ch" forName="ChildAccent1" refType="w" fact="0.8568"/>
              <dgm:constr type="t" for="ch" forName="ChildAccent1" refType="h" fact="0.2168"/>
              <dgm:constr type="w" for="ch" forName="ChildAccent1" refType="w" fact="0.1432"/>
              <dgm:constr type="h" for="ch" forName="ChildAccent1" refType="h" fact="0.5221"/>
              <dgm:constr type="l" for="ch" forName="Parent1" refType="w" fact="0.8568"/>
              <dgm:constr type="t" for="ch" forName="Parent1" refType="h" fact="0.1298"/>
              <dgm:constr type="w" for="ch" forName="Parent1" refType="w" fact="0.1432"/>
              <dgm:constr type="h" for="ch" forName="Parent1" refType="h" fact="0.087"/>
              <dgm:constr type="l" for="ch" forName="ChildAccent2" refType="w" fact="0.7147"/>
              <dgm:constr type="t" for="ch" forName="ChildAccent2" refType="h" fact="0.2168"/>
              <dgm:constr type="w" for="ch" forName="ChildAccent2" refType="w" fact="0.1432"/>
              <dgm:constr type="h" for="ch" forName="ChildAccent2" refType="h" fact="0.5656"/>
              <dgm:constr type="l" for="ch" forName="Parent2" refType="w" fact="0.7147"/>
              <dgm:constr type="t" for="ch" forName="Parent2" refType="h" fact="0.108"/>
              <dgm:constr type="w" for="ch" forName="Parent2" refType="w" fact="0.1425"/>
              <dgm:constr type="h" for="ch" forName="Parent2" refType="h" fact="0.1088"/>
              <dgm:constr type="l" for="ch" forName="ChildAccent3" refType="w" fact="0.5726"/>
              <dgm:constr type="t" for="ch" forName="ChildAccent3" refType="h" fact="0.2168"/>
              <dgm:constr type="w" for="ch" forName="ChildAccent3" refType="w" fact="0.1432"/>
              <dgm:constr type="h" for="ch" forName="ChildAccent3" refType="h" fact="0.6091"/>
              <dgm:constr type="l" for="ch" forName="Parent3" refType="w" fact="0.5726"/>
              <dgm:constr type="t" for="ch" forName="Parent3" refType="h" fact="0.087"/>
              <dgm:constr type="w" for="ch" forName="Parent3" refType="w" fact="0.142"/>
              <dgm:constr type="h" for="ch" forName="Parent3" refType="h" fact="0.1305"/>
              <dgm:constr type="l" for="ch" forName="ChildAccent4" refType="w" fact="0.4297"/>
              <dgm:constr type="t" for="ch" forName="ChildAccent4" refType="h" fact="0.2168"/>
              <dgm:constr type="w" for="ch" forName="ChildAccent4" refType="w" fact="0.1432"/>
              <dgm:constr type="h" for="ch" forName="ChildAccent4" refType="h" fact="0.6526"/>
              <dgm:constr type="l" for="ch" forName="Parent4" refType="w" fact="0.4297"/>
              <dgm:constr type="t" for="ch" forName="Parent4" refType="h" fact="0.0645"/>
              <dgm:constr type="w" for="ch" forName="Parent4" refType="w" fact="0.1432"/>
              <dgm:constr type="h" for="ch" forName="Parent4" refType="h" fact="0.1523"/>
              <dgm:constr type="l" for="ch" forName="ChildAccent5" refType="w" fact="0.2865"/>
              <dgm:constr type="t" for="ch" forName="ChildAccent5" refType="h" fact="0.2168"/>
              <dgm:constr type="w" for="ch" forName="ChildAccent5" refType="w" fact="0.1432"/>
              <dgm:constr type="h" for="ch" forName="ChildAccent5" refType="h" fact="0.6962"/>
              <dgm:constr type="l" for="ch" forName="Parent5" refType="w" fact="0.2865"/>
              <dgm:constr type="t" for="ch" forName="Parent5" refType="h" fact="0.0428"/>
              <dgm:constr type="w" for="ch" forName="Parent5" refType="w" fact="0.1432"/>
              <dgm:constr type="h" for="ch" forName="Parent5" refType="h" fact="0.174"/>
              <dgm:constr type="l" for="ch" forName="ChildAccent6" refType="w" fact="0.1432"/>
              <dgm:constr type="t" for="ch" forName="ChildAccent6" refType="h" fact="0.2168"/>
              <dgm:constr type="w" for="ch" forName="ChildAccent6" refType="w" fact="0.1432"/>
              <dgm:constr type="h" for="ch" forName="ChildAccent6" refType="h" fact="0.7397"/>
              <dgm:constr type="l" for="ch" forName="Parent6" refType="w" fact="0.1432"/>
              <dgm:constr type="t" for="ch" forName="Parent6" refType="h" fact="0.0217"/>
              <dgm:constr type="w" for="ch" forName="Parent6" refType="w" fact="0.1432"/>
              <dgm:constr type="h" for="ch" forName="Parent6" refType="h" fact="0.1958"/>
              <dgm:constr type="l" for="ch" forName="ChildAccent7" refType="w" fact="0"/>
              <dgm:constr type="t" for="ch" forName="ChildAccent7" refType="h" fact="0.2168"/>
              <dgm:constr type="w" for="ch" forName="ChildAccent7" refType="w" fact="0.1432"/>
              <dgm:constr type="h" for="ch" forName="ChildAccent7" refType="h" fact="0.7832"/>
              <dgm:constr type="l" for="ch" forName="Parent7" refType="w" fact="0"/>
              <dgm:constr type="t" for="ch" forName="Parent7" refType="h" fact="0"/>
              <dgm:constr type="w" for="ch" forName="Parent7" refType="w" fact="0.1432"/>
              <dgm:constr type="h" for="ch" forName="Parent7" refType="h" fact="0.2175"/>
            </dgm:constrLst>
          </dgm:else>
        </dgm:choose>
      </dgm:else>
    </dgm:choose>
    <dgm:forEach name="wrapper" axis="self" ptType="parTrans">
      <dgm:forEach name="accentRepeat" axis="self">
        <dgm:layoutNode name="ChildAccent" styleLbl="alignImgPlace1">
          <dgm:alg type="sp"/>
          <dgm:choose name="Name20">
            <dgm:if name="Name21" axis="followSib" ptType="node" func="cnt" op="equ" val="0">
              <dgm:shape xmlns:r="http://schemas.openxmlformats.org/officeDocument/2006/relationships" type="wedgeRectCallout" r:blip="">
                <dgm:adjLst>
                  <dgm:adj idx="1" val="0"/>
                  <dgm:adj idx="2" val="0"/>
                </dgm:adjLst>
              </dgm:shape>
            </dgm:if>
            <dgm:else name="Name22">
              <dgm:choose name="Name23">
                <dgm:if name="Name24" axis="precedSib" ptType="node" func="cnt" op="equ" val="6">
                  <dgm:shape xmlns:r="http://schemas.openxmlformats.org/officeDocument/2006/relationships" type="wedgeRectCallout" r:blip="">
                    <dgm:adjLst>
                      <dgm:adj idx="1" val="0"/>
                      <dgm:adj idx="2" val="0"/>
                    </dgm:adjLst>
                  </dgm:shape>
                </dgm:if>
                <dgm:else name="Name25">
                  <dgm:choose name="Name26">
                    <dgm:if name="Name27" func="var" arg="dir" op="equ" val="norm">
                      <dgm:shape xmlns:r="http://schemas.openxmlformats.org/officeDocument/2006/relationships" type="wedgeRectCallout" r:blip="">
                        <dgm:adjLst>
                          <dgm:adj idx="1" val="0.625"/>
                          <dgm:adj idx="2" val="0.2083"/>
                        </dgm:adjLst>
                      </dgm:shape>
                    </dgm:if>
                    <dgm:else name="Name28">
                      <dgm:shape xmlns:r="http://schemas.openxmlformats.org/officeDocument/2006/relationships" type="wedgeRectCallout" r:blip="">
                        <dgm:adjLst>
                          <dgm:adj idx="1" val="-0.625"/>
                          <dgm:adj idx="2" val="0.2083"/>
                        </dgm:adjLst>
                      </dgm:shape>
                    </dgm:else>
                  </dgm:choose>
                </dgm:else>
              </dgm:choose>
            </dgm:else>
          </dgm:choose>
          <dgm:presOf axis="des" ptType="node"/>
        </dgm:layoutNode>
      </dgm:forEach>
    </dgm:forEach>
    <dgm:forEach name="Name29" axis="ch" ptType="node" st="7" cnt="1">
      <dgm:layoutNode name="ChildAccent7">
        <dgm:alg type="sp"/>
        <dgm:shape xmlns:r="http://schemas.openxmlformats.org/officeDocument/2006/relationships" r:blip="">
          <dgm:adjLst/>
        </dgm:shape>
        <dgm:presOf/>
        <dgm:constrLst/>
        <dgm:forEach name="Name30" ref="accentRepeat"/>
      </dgm:layoutNode>
      <dgm:layoutNode name="Child7" styleLbl="revTx">
        <dgm:varLst>
          <dgm:chMax val="0"/>
          <dgm:chPref val="0"/>
          <dgm:bulletEnabled val="1"/>
        </dgm:varLst>
        <dgm:choose name="Name31">
          <dgm:if name="Name32" func="var" arg="dir" op="equ" val="norm">
            <dgm:alg type="tx">
              <dgm:param type="parTxLTRAlign" val="r"/>
              <dgm:param type="shpTxLTRAlignCh" val="r"/>
              <dgm:param type="txAnchorVert" val="t"/>
            </dgm:alg>
          </dgm:if>
          <dgm:else name="Name3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7"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34" axis="ch" ptType="node" st="6" cnt="1">
      <dgm:layoutNode name="ChildAccent6">
        <dgm:alg type="sp"/>
        <dgm:shape xmlns:r="http://schemas.openxmlformats.org/officeDocument/2006/relationships" r:blip="">
          <dgm:adjLst/>
        </dgm:shape>
        <dgm:presOf/>
        <dgm:constrLst/>
        <dgm:forEach name="Name35" ref="accentRepeat"/>
      </dgm:layoutNode>
      <dgm:layoutNode name="Child6" styleLbl="revTx">
        <dgm:varLst>
          <dgm:chMax val="0"/>
          <dgm:chPref val="0"/>
          <dgm:bulletEnabled val="1"/>
        </dgm:varLst>
        <dgm:choose name="Name36">
          <dgm:if name="Name37" func="var" arg="dir" op="equ" val="norm">
            <dgm:alg type="tx">
              <dgm:param type="parTxLTRAlign" val="r"/>
              <dgm:param type="shpTxLTRAlignCh" val="r"/>
              <dgm:param type="txAnchorVert" val="t"/>
            </dgm:alg>
          </dgm:if>
          <dgm:else name="Name3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6"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39" axis="ch" ptType="node" st="5" cnt="1">
      <dgm:layoutNode name="ChildAccent5">
        <dgm:alg type="sp"/>
        <dgm:shape xmlns:r="http://schemas.openxmlformats.org/officeDocument/2006/relationships" r:blip="">
          <dgm:adjLst/>
        </dgm:shape>
        <dgm:presOf/>
        <dgm:constrLst/>
        <dgm:forEach name="Name40" ref="accentRepeat"/>
      </dgm:layoutNode>
      <dgm:layoutNode name="Child5" styleLbl="revTx">
        <dgm:varLst>
          <dgm:chMax val="0"/>
          <dgm:chPref val="0"/>
          <dgm:bulletEnabled val="1"/>
        </dgm:varLst>
        <dgm:choose name="Name41">
          <dgm:if name="Name42" func="var" arg="dir" op="equ" val="norm">
            <dgm:alg type="tx">
              <dgm:param type="parTxLTRAlign" val="r"/>
              <dgm:param type="shpTxLTRAlignCh" val="r"/>
              <dgm:param type="txAnchorVert" val="t"/>
            </dgm:alg>
          </dgm:if>
          <dgm:else name="Name4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5"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44" axis="ch" ptType="node" st="4" cnt="1">
      <dgm:layoutNode name="ChildAccent4">
        <dgm:alg type="sp"/>
        <dgm:shape xmlns:r="http://schemas.openxmlformats.org/officeDocument/2006/relationships" r:blip="">
          <dgm:adjLst/>
        </dgm:shape>
        <dgm:presOf/>
        <dgm:constrLst/>
        <dgm:forEach name="Name45" ref="accentRepeat"/>
      </dgm:layoutNode>
      <dgm:layoutNode name="Child4" styleLbl="revTx">
        <dgm:varLst>
          <dgm:chMax val="0"/>
          <dgm:chPref val="0"/>
          <dgm:bulletEnabled val="1"/>
        </dgm:varLst>
        <dgm:choose name="Name46">
          <dgm:if name="Name47" func="var" arg="dir" op="equ" val="norm">
            <dgm:alg type="tx">
              <dgm:param type="parTxLTRAlign" val="r"/>
              <dgm:param type="shpTxLTRAlignCh" val="r"/>
              <dgm:param type="txAnchorVert" val="t"/>
            </dgm:alg>
          </dgm:if>
          <dgm:else name="Name4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4"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49" axis="ch" ptType="node" st="3" cnt="1">
      <dgm:layoutNode name="ChildAccent3">
        <dgm:alg type="sp"/>
        <dgm:shape xmlns:r="http://schemas.openxmlformats.org/officeDocument/2006/relationships" r:blip="">
          <dgm:adjLst/>
        </dgm:shape>
        <dgm:presOf/>
        <dgm:constrLst/>
        <dgm:forEach name="Name50" ref="accentRepeat"/>
      </dgm:layoutNode>
      <dgm:layoutNode name="Child3" styleLbl="revTx">
        <dgm:varLst>
          <dgm:chMax val="0"/>
          <dgm:chPref val="0"/>
          <dgm:bulletEnabled val="1"/>
        </dgm:varLst>
        <dgm:choose name="Name51">
          <dgm:if name="Name52" func="var" arg="dir" op="equ" val="norm">
            <dgm:alg type="tx">
              <dgm:param type="parTxLTRAlign" val="r"/>
              <dgm:param type="shpTxLTRAlignCh" val="r"/>
              <dgm:param type="txAnchorVert" val="t"/>
            </dgm:alg>
          </dgm:if>
          <dgm:else name="Name5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3"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54" axis="ch" ptType="node" st="2" cnt="1">
      <dgm:layoutNode name="ChildAccent2">
        <dgm:alg type="sp"/>
        <dgm:shape xmlns:r="http://schemas.openxmlformats.org/officeDocument/2006/relationships" r:blip="">
          <dgm:adjLst/>
        </dgm:shape>
        <dgm:presOf/>
        <dgm:constrLst/>
        <dgm:forEach name="Name55" ref="accentRepeat"/>
      </dgm:layoutNode>
      <dgm:layoutNode name="Child2" styleLbl="revTx">
        <dgm:varLst>
          <dgm:chMax val="0"/>
          <dgm:chPref val="0"/>
          <dgm:bulletEnabled val="1"/>
        </dgm:varLst>
        <dgm:choose name="Name56">
          <dgm:if name="Name57" func="var" arg="dir" op="equ" val="norm">
            <dgm:alg type="tx">
              <dgm:param type="parTxLTRAlign" val="r"/>
              <dgm:param type="shpTxLTRAlignCh" val="r"/>
              <dgm:param type="txAnchorVert" val="t"/>
            </dgm:alg>
          </dgm:if>
          <dgm:else name="Name5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2"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59" axis="ch" ptType="node" cnt="1">
      <dgm:layoutNode name="ChildAccent1">
        <dgm:alg type="sp"/>
        <dgm:shape xmlns:r="http://schemas.openxmlformats.org/officeDocument/2006/relationships" r:blip="">
          <dgm:adjLst/>
        </dgm:shape>
        <dgm:presOf/>
        <dgm:constrLst/>
        <dgm:forEach name="Name60" ref="accentRepeat"/>
      </dgm:layoutNode>
      <dgm:layoutNode name="Child1" styleLbl="revTx">
        <dgm:varLst>
          <dgm:chMax val="0"/>
          <dgm:chPref val="0"/>
          <dgm:bulletEnabled val="1"/>
        </dgm:varLst>
        <dgm:choose name="Name61">
          <dgm:if name="Name62" func="var" arg="dir" op="equ" val="norm">
            <dgm:alg type="tx">
              <dgm:param type="parTxLTRAlign" val="r"/>
              <dgm:param type="shpTxLTRAlignCh" val="r"/>
              <dgm:param type="txAnchorVert" val="t"/>
            </dgm:alg>
          </dgm:if>
          <dgm:else name="Name6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1"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rings+Icon">
  <dgm:title val="Interconnected Rings"/>
  <dgm:desc val="Use to show overlapping or interconnected ideas or concepts. The first seven lines of Level 1 text correspond with a circle. Unused text does not appear, but remains available if you switch layouts.  "/>
  <dgm:catLst>
    <dgm:cat type="relationship" pri="32000"/>
    <dgm:cat type="officeonline" pri="6000"/>
  </dgm:catLst>
  <dgm:sampData useDef="1">
    <dgm:dataModel>
      <dgm:ptLst/>
      <dgm:bg/>
      <dgm:whole/>
    </dgm:dataModel>
  </dgm:sampData>
  <dgm:styleData>
    <dgm:dataModel>
      <dgm:ptLst>
        <dgm:pt modelId="0" type="doc"/>
        <dgm:pt modelId="10"/>
        <dgm:pt modelId="20"/>
      </dgm:ptLst>
      <dgm:cxnLst>
        <dgm:cxn modelId="30" srcId="0" destId="10" srcOrd="0" destOrd="0"/>
        <dgm:cxn modelId="40" srcId="0" destId="20" srcOrd="1" destOrd="0"/>
      </dgm:cxnLst>
      <dgm:bg/>
      <dgm:whole/>
    </dgm:dataModel>
  </dgm:styleData>
  <dgm:clrData>
    <dgm:dataModel>
      <dgm:ptLst>
        <dgm:pt modelId="0" type="doc"/>
        <dgm:pt modelId="10"/>
        <dgm:pt modelId="20"/>
        <dgm:pt modelId="30"/>
        <dgm:pt modelId="40"/>
      </dgm:ptLst>
      <dgm:cxnLst>
        <dgm:cxn modelId="50" srcId="0" destId="10" srcOrd="0" destOrd="0"/>
        <dgm:cxn modelId="60" srcId="0" destId="20" srcOrd="1" destOrd="0"/>
        <dgm:cxn modelId="70" srcId="0" destId="30" srcOrd="2" destOrd="0"/>
        <dgm:cxn modelId="80" srcId="0" destId="40" srcOrd="2" destOrd="0"/>
      </dgm:cxnLst>
      <dgm:bg/>
      <dgm:whole/>
    </dgm:dataModel>
  </dgm:clrData>
  <dgm:layoutNode name="Name0">
    <dgm:varLst>
      <dgm:chMax val="7"/>
      <dgm:dir/>
      <dgm:resizeHandles val="exact"/>
    </dgm:varLst>
    <dgm:choose name="Name1">
      <dgm:if name="Name2" axis="ch" ptType="node" func="cnt" op="lt" val="1">
        <dgm:alg type="composite"/>
        <dgm:shape xmlns:r="http://schemas.openxmlformats.org/officeDocument/2006/relationships" r:blip="">
          <dgm:adjLst/>
        </dgm:shape>
        <dgm:presOf/>
        <dgm:constrLst/>
        <dgm:ruleLst/>
      </dgm:if>
      <dgm:if name="Name3" axis="ch" ptType="node" func="cnt" op="equ" val="1">
        <dgm:alg type="composite">
          <dgm:param type="ar" val="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dgm:constr type="h" for="ch" forName="ellipse1" refType="h"/>
        </dgm:constrLst>
      </dgm:if>
      <dgm:if name="Name4" axis="ch" ptType="node" func="cnt" op="equ" val="2">
        <dgm:alg type="composite">
          <dgm:param type="ar" val="0.908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6602"/>
          <dgm:constr type="h" for="ch" forName="ellipse1" refType="h" fact="0.5999"/>
          <dgm:constr type="l" for="ch" forName="ellipse2" refType="w" fact="0.3398"/>
          <dgm:constr type="t" for="ch" forName="ellipse2" refType="h" fact="0.4001"/>
          <dgm:constr type="w" for="ch" forName="ellipse2" refType="w" fact="0.6602"/>
          <dgm:constr type="h" for="ch" forName="ellipse2" refType="h" fact="0.5999"/>
        </dgm:constrLst>
      </dgm:if>
      <dgm:if name="Name5" axis="ch" ptType="node" func="cnt" op="equ" val="3">
        <dgm:alg type="composite">
          <dgm:param type="ar" val="1.217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4929"/>
          <dgm:constr type="h" for="ch" forName="ellipse1" refType="h" fact="0.5999"/>
          <dgm:constr type="l" for="ch" forName="ellipse2" refType="w" fact="0.2537"/>
          <dgm:constr type="t" for="ch" forName="ellipse2" refType="h" fact="0.4001"/>
          <dgm:constr type="w" for="ch" forName="ellipse2" refType="w" fact="0.4929"/>
          <dgm:constr type="h" for="ch" forName="ellipse2" refType="h" fact="0.5999"/>
          <dgm:constr type="l" for="ch" forName="ellipse3" refType="w" fact="0.5071"/>
          <dgm:constr type="t" for="ch" forName="ellipse3" refType="h" fact="0"/>
          <dgm:constr type="w" for="ch" forName="ellipse3" refType="w" fact="0.4929"/>
          <dgm:constr type="h" for="ch" forName="ellipse3" refType="h" fact="0.5999"/>
        </dgm:constrLst>
      </dgm:if>
      <dgm:if name="Name6" axis="ch" ptType="node" func="cnt" op="equ" val="4">
        <dgm:alg type="composite">
          <dgm:param type="ar" val="1.5255"/>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932"/>
          <dgm:constr type="h" for="ch" forName="ellipse1" refType="h" fact="0.5999"/>
          <dgm:constr type="l" for="ch" forName="ellipse2" refType="w" fact="0.2023"/>
          <dgm:constr type="t" for="ch" forName="ellipse2" refType="h" fact="0.4001"/>
          <dgm:constr type="w" for="ch" forName="ellipse2" refType="w" fact="0.3932"/>
          <dgm:constr type="h" for="ch" forName="ellipse2" refType="h" fact="0.5999"/>
          <dgm:constr type="l" for="ch" forName="ellipse3" refType="w" fact="0.4045"/>
          <dgm:constr type="t" for="ch" forName="ellipse3" refType="h" fact="0"/>
          <dgm:constr type="w" for="ch" forName="ellipse3" refType="w" fact="0.3932"/>
          <dgm:constr type="h" for="ch" forName="ellipse3" refType="h" fact="0.5999"/>
          <dgm:constr type="l" for="ch" forName="ellipse4" refType="w" fact="0.6068"/>
          <dgm:constr type="t" for="ch" forName="ellipse4" refType="h" fact="0.4001"/>
          <dgm:constr type="w" for="ch" forName="ellipse4" refType="w" fact="0.3932"/>
          <dgm:constr type="h" for="ch" forName="ellipse4" refType="h" fact="0.5999"/>
        </dgm:constrLst>
      </dgm:if>
      <dgm:if name="Name7" axis="ch" ptType="node" func="cnt" op="equ" val="5">
        <dgm:alg type="composite">
          <dgm:param type="ar" val="1.834"/>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271"/>
          <dgm:constr type="h" for="ch" forName="ellipse1" refType="h" fact="0.5999"/>
          <dgm:constr type="l" for="ch" forName="ellipse2" refType="w" fact="0.1682"/>
          <dgm:constr type="t" for="ch" forName="ellipse2" refType="h" fact="0.4001"/>
          <dgm:constr type="w" for="ch" forName="ellipse2" refType="w" fact="0.3271"/>
          <dgm:constr type="h" for="ch" forName="ellipse2" refType="h" fact="0.5999"/>
          <dgm:constr type="l" for="ch" forName="ellipse3" refType="w" fact="0.3365"/>
          <dgm:constr type="t" for="ch" forName="ellipse3" refType="h" fact="0"/>
          <dgm:constr type="w" for="ch" forName="ellipse3" refType="w" fact="0.3271"/>
          <dgm:constr type="h" for="ch" forName="ellipse3" refType="h" fact="0.5999"/>
          <dgm:constr type="l" for="ch" forName="ellipse4" refType="w" fact="0.5047"/>
          <dgm:constr type="t" for="ch" forName="ellipse4" refType="h" fact="0.4001"/>
          <dgm:constr type="w" for="ch" forName="ellipse4" refType="w" fact="0.3271"/>
          <dgm:constr type="h" for="ch" forName="ellipse4" refType="h" fact="0.5999"/>
          <dgm:constr type="l" for="ch" forName="ellipse5" refType="w" fact="0.6729"/>
          <dgm:constr type="t" for="ch" forName="ellipse5" refType="h" fact="0"/>
          <dgm:constr type="w" for="ch" forName="ellipse5" refType="w" fact="0.3271"/>
          <dgm:constr type="h" for="ch" forName="ellipse5" refType="h" fact="0.5999"/>
        </dgm:constrLst>
      </dgm:if>
      <dgm:if name="Name8" axis="ch" ptType="node" func="cnt" op="equ" val="6">
        <dgm:alg type="composite">
          <dgm:param type="ar" val="2.1873"/>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78"/>
          <dgm:constr type="h" for="ch" forName="ellipse1" refType="h" fact="0.6081"/>
          <dgm:constr type="l" for="ch" forName="ellipse2" refType="w" fact="0.1444"/>
          <dgm:constr type="t" for="ch" forName="ellipse2" refType="h" fact="0.3919"/>
          <dgm:constr type="w" for="ch" forName="ellipse2" refType="w" fact="0.278"/>
          <dgm:constr type="h" for="ch" forName="ellipse2" refType="h" fact="0.6081"/>
          <dgm:constr type="l" for="ch" forName="ellipse3" refType="w" fact="0.2888"/>
          <dgm:constr type="t" for="ch" forName="ellipse3" refType="h" fact="0"/>
          <dgm:constr type="w" for="ch" forName="ellipse3" refType="w" fact="0.278"/>
          <dgm:constr type="h" for="ch" forName="ellipse3" refType="h" fact="0.6081"/>
          <dgm:constr type="l" for="ch" forName="ellipse4" refType="w" fact="0.4332"/>
          <dgm:constr type="t" for="ch" forName="ellipse4" refType="h" fact="0.3919"/>
          <dgm:constr type="w" for="ch" forName="ellipse4" refType="w" fact="0.278"/>
          <dgm:constr type="h" for="ch" forName="ellipse4" refType="h" fact="0.6081"/>
          <dgm:constr type="l" for="ch" forName="ellipse5" refType="w" fact="0.5776"/>
          <dgm:constr type="t" for="ch" forName="ellipse5" refType="h" fact="0"/>
          <dgm:constr type="w" for="ch" forName="ellipse5" refType="w" fact="0.278"/>
          <dgm:constr type="h" for="ch" forName="ellipse5" refType="h" fact="0.6081"/>
          <dgm:constr type="l" for="ch" forName="ellipse6" refType="w" fact="0.722"/>
          <dgm:constr type="t" for="ch" forName="ellipse6" refType="h" fact="0.3919"/>
          <dgm:constr type="w" for="ch" forName="ellipse6" refType="w" fact="0.278"/>
          <dgm:constr type="h" for="ch" forName="ellipse6" refType="h" fact="0.6081"/>
        </dgm:constrLst>
      </dgm:if>
      <dgm:else name="Name9">
        <dgm:alg type="composite">
          <dgm:param type="ar" val="2.346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455"/>
          <dgm:constr type="h" for="ch" forName="ellipse1" refType="h" fact="0.5761"/>
          <dgm:constr type="l" for="ch" forName="ellipse2" refType="w" fact="0.1257"/>
          <dgm:constr type="t" for="ch" forName="ellipse2" refType="h" fact="0.4239"/>
          <dgm:constr type="w" for="ch" forName="ellipse2" refType="w" fact="0.2455"/>
          <dgm:constr type="h" for="ch" forName="ellipse2" refType="h" fact="0.5761"/>
          <dgm:constr type="l" for="ch" forName="ellipse3" refType="w" fact="0.2515"/>
          <dgm:constr type="t" for="ch" forName="ellipse3" refType="h" fact="0"/>
          <dgm:constr type="w" for="ch" forName="ellipse3" refType="w" fact="0.2455"/>
          <dgm:constr type="h" for="ch" forName="ellipse3" refType="h" fact="0.5761"/>
          <dgm:constr type="l" for="ch" forName="ellipse4" refType="w" fact="0.3772"/>
          <dgm:constr type="t" for="ch" forName="ellipse4" refType="h" fact="0.4239"/>
          <dgm:constr type="w" for="ch" forName="ellipse4" refType="w" fact="0.2455"/>
          <dgm:constr type="h" for="ch" forName="ellipse4" refType="h" fact="0.5761"/>
          <dgm:constr type="l" for="ch" forName="ellipse5" refType="w" fact="0.503"/>
          <dgm:constr type="t" for="ch" forName="ellipse5" refType="h" fact="0"/>
          <dgm:constr type="w" for="ch" forName="ellipse5" refType="w" fact="0.2455"/>
          <dgm:constr type="h" for="ch" forName="ellipse5" refType="h" fact="0.5761"/>
          <dgm:constr type="l" for="ch" forName="ellipse6" refType="w" fact="0.6287"/>
          <dgm:constr type="t" for="ch" forName="ellipse6" refType="h" fact="0.4239"/>
          <dgm:constr type="w" for="ch" forName="ellipse6" refType="w" fact="0.2455"/>
          <dgm:constr type="h" for="ch" forName="ellipse6" refType="h" fact="0.5761"/>
          <dgm:constr type="l" for="ch" forName="ellipse7" refType="w" fact="0.7545"/>
          <dgm:constr type="t" for="ch" forName="ellipse7" refType="h" fact="0"/>
          <dgm:constr type="w" for="ch" forName="ellipse7" refType="w" fact="0.2455"/>
          <dgm:constr type="h" for="ch" forName="ellipse7" refType="h" fact="0.5761"/>
        </dgm:constrLst>
      </dgm:else>
    </dgm:choose>
    <dgm:choose name="Name10">
      <dgm:if name="Name11" axis="ch" ptType="node" func="cnt" op="gte" val="1">
        <dgm:layoutNode name="ellipse1" styleLbl="vennNode1">
          <dgm:varLst>
            <dgm:bulletEnabled val="1"/>
          </dgm:varLst>
          <dgm:alg type="tx"/>
          <dgm:shape xmlns:r="http://schemas.openxmlformats.org/officeDocument/2006/relationships" type="ellipse" r:blip="">
            <dgm:adjLst/>
          </dgm:shape>
          <dgm:choose name="Name12">
            <dgm:if name="Name13" func="var" arg="dir" op="equ" val="norm">
              <dgm:presOf axis="ch desOrSelf" ptType="node node" st="1 1" cnt="1 0"/>
            </dgm:if>
            <dgm:else name="Name14">
              <dgm:choose name="Name15">
                <dgm:if name="Name16" axis="ch" ptType="node" func="cnt" op="equ" val="1">
                  <dgm:presOf axis="ch desOrSelf" ptType="node node" st="1 1" cnt="1 0"/>
                </dgm:if>
                <dgm:if name="Name17" axis="ch" ptType="node" func="cnt" op="equ" val="2">
                  <dgm:presOf axis="ch desOrSelf" ptType="node node" st="2 1" cnt="1 0"/>
                </dgm:if>
                <dgm:if name="Name18" axis="ch" ptType="node" func="cnt" op="equ" val="3">
                  <dgm:presOf axis="ch desOrSelf" ptType="node node" st="3 1" cnt="1 0"/>
                </dgm:if>
                <dgm:if name="Name19" axis="ch" ptType="node" func="cnt" op="equ" val="4">
                  <dgm:presOf axis="ch desOrSelf" ptType="node node" st="4 1" cnt="1 0"/>
                </dgm:if>
                <dgm:if name="Name20" axis="ch" ptType="node" func="cnt" op="equ" val="5">
                  <dgm:presOf axis="ch desOrSelf" ptType="node node" st="5 1" cnt="1 0"/>
                </dgm:if>
                <dgm:if name="Name21" axis="ch" ptType="node" func="cnt" op="equ" val="6">
                  <dgm:presOf axis="ch desOrSelf" ptType="node node" st="6 1" cnt="1 0"/>
                </dgm:if>
                <dgm:if name="Name22" axis="ch" ptType="node" func="cnt" op="gte" val="7">
                  <dgm:presOf axis="ch desOrSelf" ptType="node node" st="7 1" cnt="1 0"/>
                </dgm:if>
                <dgm:else name="Name2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4"/>
    </dgm:choose>
    <dgm:choose name="Name25">
      <dgm:if name="Name26" axis="ch" ptType="node" func="cnt" op="gte" val="2">
        <dgm:layoutNode name="ellipse2" styleLbl="vennNode1">
          <dgm:varLst>
            <dgm:bulletEnabled val="1"/>
          </dgm:varLst>
          <dgm:alg type="tx"/>
          <dgm:choose name="Name27">
            <dgm:if name="Name28" func="var" arg="dir" op="equ" val="norm">
              <dgm:shape xmlns:r="http://schemas.openxmlformats.org/officeDocument/2006/relationships" type="ellipse" r:blip="">
                <dgm:adjLst/>
              </dgm:shape>
              <dgm:presOf axis="ch desOrSelf" ptType="node node" st="2 1" cnt="1 0"/>
            </dgm:if>
            <dgm:else name="Name29">
              <dgm:shape xmlns:r="http://schemas.openxmlformats.org/officeDocument/2006/relationships" type="ellipse" r:blip="" zOrderOff="-2">
                <dgm:adjLst/>
              </dgm:shape>
              <dgm:choose name="Name30">
                <dgm:if name="Name31" axis="ch" ptType="node" func="cnt" op="equ" val="2">
                  <dgm:presOf axis="ch desOrSelf" ptType="node node" st="1 1" cnt="1 0"/>
                </dgm:if>
                <dgm:if name="Name32" axis="ch" ptType="node" func="cnt" op="equ" val="3">
                  <dgm:presOf axis="ch desOrSelf" ptType="node node" st="2 1" cnt="1 0"/>
                </dgm:if>
                <dgm:if name="Name33" axis="ch" ptType="node" func="cnt" op="equ" val="4">
                  <dgm:presOf axis="ch desOrSelf" ptType="node node" st="3 1" cnt="1 0"/>
                </dgm:if>
                <dgm:if name="Name34" axis="ch" ptType="node" func="cnt" op="equ" val="5">
                  <dgm:presOf axis="ch desOrSelf" ptType="node node" st="4 1" cnt="1 0"/>
                </dgm:if>
                <dgm:if name="Name35" axis="ch" ptType="node" func="cnt" op="equ" val="6">
                  <dgm:presOf axis="ch desOrSelf" ptType="node node" st="5 1" cnt="1 0"/>
                </dgm:if>
                <dgm:if name="Name36" axis="ch" ptType="node" func="cnt" op="gte" val="7">
                  <dgm:presOf axis="ch desOrSelf" ptType="node node" st="6 1" cnt="1 0"/>
                </dgm:if>
                <dgm:else name="Name37"/>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8"/>
    </dgm:choose>
    <dgm:choose name="Name39">
      <dgm:if name="Name40" axis="ch" ptType="node" func="cnt" op="gte" val="3">
        <dgm:layoutNode name="ellipse3" styleLbl="vennNode1">
          <dgm:varLst>
            <dgm:bulletEnabled val="1"/>
          </dgm:varLst>
          <dgm:alg type="tx"/>
          <dgm:shape xmlns:r="http://schemas.openxmlformats.org/officeDocument/2006/relationships" type="ellipse" r:blip="">
            <dgm:adjLst/>
          </dgm:shape>
          <dgm:choose name="Name41">
            <dgm:if name="Name42" func="var" arg="dir" op="equ" val="norm">
              <dgm:shape xmlns:r="http://schemas.openxmlformats.org/officeDocument/2006/relationships" type="ellipse" r:blip="">
                <dgm:adjLst/>
              </dgm:shape>
              <dgm:presOf axis="ch desOrSelf" ptType="node node" st="3 1" cnt="1 0"/>
            </dgm:if>
            <dgm:else name="Name43">
              <dgm:shape xmlns:r="http://schemas.openxmlformats.org/officeDocument/2006/relationships" type="ellipse" r:blip="" zOrderOff="-4">
                <dgm:adjLst/>
              </dgm:shape>
              <dgm:choose name="Name44">
                <dgm:if name="Name45" axis="ch" ptType="node" func="cnt" op="equ" val="3">
                  <dgm:presOf axis="ch desOrSelf" ptType="node node" st="1 1" cnt="1 0"/>
                </dgm:if>
                <dgm:if name="Name46" axis="ch" ptType="node" func="cnt" op="equ" val="4">
                  <dgm:presOf axis="ch desOrSelf" ptType="node node" st="2 1" cnt="1 0"/>
                </dgm:if>
                <dgm:if name="Name47" axis="ch" ptType="node" func="cnt" op="equ" val="5">
                  <dgm:presOf axis="ch desOrSelf" ptType="node node" st="3 1" cnt="1 0"/>
                </dgm:if>
                <dgm:if name="Name48" axis="ch" ptType="node" func="cnt" op="equ" val="6">
                  <dgm:presOf axis="ch desOrSelf" ptType="node node" st="4 1" cnt="1 0"/>
                </dgm:if>
                <dgm:if name="Name49" axis="ch" ptType="node" func="cnt" op="gte" val="7">
                  <dgm:presOf axis="ch desOrSelf" ptType="node node" st="5 1" cnt="1 0"/>
                </dgm:if>
                <dgm:else name="Name50"/>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1"/>
    </dgm:choose>
    <dgm:choose name="Name52">
      <dgm:if name="Name53" axis="ch" ptType="node" func="cnt" op="gte" val="4">
        <dgm:layoutNode name="ellipse4" styleLbl="vennNode1">
          <dgm:varLst>
            <dgm:bulletEnabled val="1"/>
          </dgm:varLst>
          <dgm:alg type="tx"/>
          <dgm:choose name="Name54">
            <dgm:if name="Name55" func="var" arg="dir" op="equ" val="norm">
              <dgm:shape xmlns:r="http://schemas.openxmlformats.org/officeDocument/2006/relationships" type="ellipse" r:blip="">
                <dgm:adjLst/>
              </dgm:shape>
              <dgm:presOf axis="ch desOrSelf" ptType="node node" st="4 1" cnt="1 0"/>
            </dgm:if>
            <dgm:else name="Name56">
              <dgm:shape xmlns:r="http://schemas.openxmlformats.org/officeDocument/2006/relationships" type="ellipse" r:blip="" zOrderOff="-6">
                <dgm:adjLst/>
              </dgm:shape>
              <dgm:choose name="Name57">
                <dgm:if name="Name58" axis="ch" ptType="node" func="cnt" op="equ" val="4">
                  <dgm:presOf axis="ch desOrSelf" ptType="node node" st="1 1" cnt="1 0"/>
                </dgm:if>
                <dgm:if name="Name59" axis="ch" ptType="node" func="cnt" op="equ" val="5">
                  <dgm:presOf axis="ch desOrSelf" ptType="node node" st="2 1" cnt="1 0"/>
                </dgm:if>
                <dgm:if name="Name60" axis="ch" ptType="node" func="cnt" op="equ" val="6">
                  <dgm:presOf axis="ch desOrSelf" ptType="node node" st="3 1" cnt="1 0"/>
                </dgm:if>
                <dgm:if name="Name61" axis="ch" ptType="node" func="cnt" op="gte" val="7">
                  <dgm:presOf axis="ch desOrSelf" ptType="node node" st="4 1" cnt="1 0"/>
                </dgm:if>
                <dgm:else name="Name62"/>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3"/>
    </dgm:choose>
    <dgm:choose name="Name64">
      <dgm:if name="Name65" axis="ch" ptType="node" func="cnt" op="gte" val="5">
        <dgm:layoutNode name="ellipse5" styleLbl="vennNode1">
          <dgm:varLst>
            <dgm:bulletEnabled val="1"/>
          </dgm:varLst>
          <dgm:alg type="tx"/>
          <dgm:choose name="Name66">
            <dgm:if name="Name67" func="var" arg="dir" op="equ" val="norm">
              <dgm:shape xmlns:r="http://schemas.openxmlformats.org/officeDocument/2006/relationships" type="ellipse" r:blip="">
                <dgm:adjLst/>
              </dgm:shape>
              <dgm:presOf axis="ch desOrSelf" ptType="node node" st="5 1" cnt="1 0"/>
            </dgm:if>
            <dgm:else name="Name68">
              <dgm:shape xmlns:r="http://schemas.openxmlformats.org/officeDocument/2006/relationships" type="ellipse" r:blip="" zOrderOff="-8">
                <dgm:adjLst/>
              </dgm:shape>
              <dgm:choose name="Name69">
                <dgm:if name="Name70" axis="ch" ptType="node" func="cnt" op="equ" val="5">
                  <dgm:presOf axis="ch desOrSelf" ptType="node node" st="1 1" cnt="1 0"/>
                </dgm:if>
                <dgm:if name="Name71" axis="ch" ptType="node" func="cnt" op="equ" val="6">
                  <dgm:presOf axis="ch desOrSelf" ptType="node node" st="2 1" cnt="1 0"/>
                </dgm:if>
                <dgm:if name="Name72" axis="ch" ptType="node" func="cnt" op="gte" val="7">
                  <dgm:presOf axis="ch desOrSelf" ptType="node node" st="3 1" cnt="1 0"/>
                </dgm:if>
                <dgm:else name="Name7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4"/>
    </dgm:choose>
    <dgm:choose name="Name75">
      <dgm:if name="Name76" axis="ch" ptType="node" func="cnt" op="gte" val="6">
        <dgm:layoutNode name="ellipse6" styleLbl="vennNode1">
          <dgm:varLst>
            <dgm:bulletEnabled val="1"/>
          </dgm:varLst>
          <dgm:alg type="tx"/>
          <dgm:choose name="Name77">
            <dgm:if name="Name78" func="var" arg="dir" op="equ" val="norm">
              <dgm:shape xmlns:r="http://schemas.openxmlformats.org/officeDocument/2006/relationships" type="ellipse" r:blip="">
                <dgm:adjLst/>
              </dgm:shape>
              <dgm:presOf axis="ch desOrSelf" ptType="node node" st="6 1" cnt="1 0"/>
            </dgm:if>
            <dgm:else name="Name79">
              <dgm:shape xmlns:r="http://schemas.openxmlformats.org/officeDocument/2006/relationships" type="ellipse" r:blip="" zOrderOff="-10">
                <dgm:adjLst/>
              </dgm:shape>
              <dgm:choose name="Name80">
                <dgm:if name="Name81" axis="ch" ptType="node" func="cnt" op="equ" val="6">
                  <dgm:presOf axis="ch desOrSelf" ptType="node node" st="1 1" cnt="1 0"/>
                </dgm:if>
                <dgm:if name="Name82" axis="ch" ptType="node" func="cnt" op="gte" val="7">
                  <dgm:presOf axis="ch desOrSelf" ptType="node node" st="2 1" cnt="1 0"/>
                </dgm:if>
                <dgm:else name="Name8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choose name="Name85">
      <dgm:if name="Name86" axis="ch" ptType="node" func="cnt" op="gte" val="7">
        <dgm:layoutNode name="ellipse7" styleLbl="vennNode1">
          <dgm:varLst>
            <dgm:bulletEnabled val="1"/>
          </dgm:varLst>
          <dgm:alg type="tx"/>
          <dgm:choose name="Name87">
            <dgm:if name="Name88" func="var" arg="dir" op="equ" val="norm">
              <dgm:shape xmlns:r="http://schemas.openxmlformats.org/officeDocument/2006/relationships" type="ellipse" r:blip="">
                <dgm:adjLst/>
              </dgm:shape>
              <dgm:presOf axis="ch desOrSelf" ptType="node node" st="7 1" cnt="1 0"/>
            </dgm:if>
            <dgm:else name="Name89">
              <dgm:shape xmlns:r="http://schemas.openxmlformats.org/officeDocument/2006/relationships" type="ellipse" r:blip="" zOrderOff="-12">
                <dgm:adjLst/>
              </dgm:shape>
              <dgm:presOf axis="ch desOrSelf" ptType="node node" st="1 1" cnt="1 0"/>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9">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10">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13">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14">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15">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16">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17">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18">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19">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20">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6">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7">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8">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575" cy="49688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GB"/>
          </a:p>
        </p:txBody>
      </p:sp>
      <p:sp>
        <p:nvSpPr>
          <p:cNvPr id="3" name="Date Placeholder 2"/>
          <p:cNvSpPr>
            <a:spLocks noGrp="1"/>
          </p:cNvSpPr>
          <p:nvPr>
            <p:ph type="dt" sz="quarter" idx="1"/>
          </p:nvPr>
        </p:nvSpPr>
        <p:spPr>
          <a:xfrm>
            <a:off x="3854450" y="0"/>
            <a:ext cx="2949575" cy="49688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7A39DA4A-ECD0-40CF-82B3-D68258B87B25}" type="datetimeFigureOut">
              <a:rPr lang="en-GB"/>
              <a:pPr>
                <a:defRPr/>
              </a:pPr>
              <a:t>28/11/2018</a:t>
            </a:fld>
            <a:endParaRPr lang="en-GB"/>
          </a:p>
        </p:txBody>
      </p:sp>
      <p:sp>
        <p:nvSpPr>
          <p:cNvPr id="4" name="Footer Placeholder 3"/>
          <p:cNvSpPr>
            <a:spLocks noGrp="1"/>
          </p:cNvSpPr>
          <p:nvPr>
            <p:ph type="ftr" sz="quarter" idx="2"/>
          </p:nvPr>
        </p:nvSpPr>
        <p:spPr>
          <a:xfrm>
            <a:off x="0" y="9445625"/>
            <a:ext cx="2949575" cy="49688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GB"/>
          </a:p>
        </p:txBody>
      </p:sp>
      <p:sp>
        <p:nvSpPr>
          <p:cNvPr id="5" name="Slide Number Placeholder 4"/>
          <p:cNvSpPr>
            <a:spLocks noGrp="1"/>
          </p:cNvSpPr>
          <p:nvPr>
            <p:ph type="sldNum" sz="quarter" idx="3"/>
          </p:nvPr>
        </p:nvSpPr>
        <p:spPr>
          <a:xfrm>
            <a:off x="3854450" y="9445625"/>
            <a:ext cx="2949575" cy="496888"/>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8D16F40F-6F8F-4750-9346-960818E2743F}" type="slidenum">
              <a:rPr lang="en-GB" altLang="fr-FR"/>
              <a:pPr/>
              <a:t>‹#›</a:t>
            </a:fld>
            <a:endParaRPr lang="en-GB" altLang="fr-FR"/>
          </a:p>
        </p:txBody>
      </p:sp>
    </p:spTree>
    <p:extLst>
      <p:ext uri="{BB962C8B-B14F-4D97-AF65-F5344CB8AC3E}">
        <p14:creationId xmlns:p14="http://schemas.microsoft.com/office/powerpoint/2010/main" val="42678156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575" cy="49688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GB"/>
          </a:p>
        </p:txBody>
      </p:sp>
      <p:sp>
        <p:nvSpPr>
          <p:cNvPr id="3" name="Date Placeholder 2"/>
          <p:cNvSpPr>
            <a:spLocks noGrp="1"/>
          </p:cNvSpPr>
          <p:nvPr>
            <p:ph type="dt" idx="1"/>
          </p:nvPr>
        </p:nvSpPr>
        <p:spPr>
          <a:xfrm>
            <a:off x="3854450" y="0"/>
            <a:ext cx="2949575" cy="49688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238883EC-25B5-4D15-9E6F-8875129D082E}" type="datetimeFigureOut">
              <a:rPr lang="en-GB"/>
              <a:pPr>
                <a:defRPr/>
              </a:pPr>
              <a:t>28/11/2018</a:t>
            </a:fld>
            <a:endParaRPr lang="en-GB"/>
          </a:p>
        </p:txBody>
      </p:sp>
      <p:sp>
        <p:nvSpPr>
          <p:cNvPr id="4" name="Slide Image Placeholder 3"/>
          <p:cNvSpPr>
            <a:spLocks noGrp="1" noRot="1" noChangeAspect="1"/>
          </p:cNvSpPr>
          <p:nvPr>
            <p:ph type="sldImg" idx="2"/>
          </p:nvPr>
        </p:nvSpPr>
        <p:spPr>
          <a:xfrm>
            <a:off x="917575" y="746125"/>
            <a:ext cx="4972050" cy="3729038"/>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81038" y="4722813"/>
            <a:ext cx="5443537" cy="4475162"/>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0" y="9445625"/>
            <a:ext cx="2949575" cy="49688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GB"/>
          </a:p>
        </p:txBody>
      </p:sp>
      <p:sp>
        <p:nvSpPr>
          <p:cNvPr id="7" name="Slide Number Placeholder 6"/>
          <p:cNvSpPr>
            <a:spLocks noGrp="1"/>
          </p:cNvSpPr>
          <p:nvPr>
            <p:ph type="sldNum" sz="quarter" idx="5"/>
          </p:nvPr>
        </p:nvSpPr>
        <p:spPr>
          <a:xfrm>
            <a:off x="3854450" y="9445625"/>
            <a:ext cx="2949575" cy="496888"/>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D35B95CC-6894-4F47-9060-7B02F7026E7E}" type="slidenum">
              <a:rPr lang="en-GB" altLang="fr-FR"/>
              <a:pPr/>
              <a:t>‹#›</a:t>
            </a:fld>
            <a:endParaRPr lang="en-GB" altLang="fr-FR"/>
          </a:p>
        </p:txBody>
      </p:sp>
    </p:spTree>
    <p:extLst>
      <p:ext uri="{BB962C8B-B14F-4D97-AF65-F5344CB8AC3E}">
        <p14:creationId xmlns:p14="http://schemas.microsoft.com/office/powerpoint/2010/main" val="135913700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icrc.org/eng/assets/files/2013/abortion-sexual-violence-bruges-10-2013-2.pdf"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un.org/documents/ga/res/46/a46r182.htm"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www.un.org/documents/ga/res/48/a48r057.htm"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E70CF41-8896-40D2-B8B0-5EB3403E22E3}" type="slidenum">
              <a:rPr lang="en-GB" altLang="fr-FR">
                <a:solidFill>
                  <a:srgbClr val="000000"/>
                </a:solidFill>
              </a:rPr>
              <a:pPr eaLnBrk="1" hangingPunct="1"/>
              <a:t>1</a:t>
            </a:fld>
            <a:endParaRPr lang="en-GB" altLang="fr-FR">
              <a:solidFill>
                <a:srgbClr val="000000"/>
              </a:solidFill>
            </a:endParaRPr>
          </a:p>
        </p:txBody>
      </p:sp>
      <p:sp>
        <p:nvSpPr>
          <p:cNvPr id="3993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4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FR" altLang="fr-FR" dirty="0" smtClean="0">
                <a:solidFill>
                  <a:schemeClr val="tx1"/>
                </a:solidFill>
              </a:rPr>
              <a:t>Picture: </a:t>
            </a:r>
            <a:r>
              <a:rPr lang="en-GB" altLang="fr-FR" dirty="0" smtClean="0">
                <a:solidFill>
                  <a:schemeClr val="tx1"/>
                </a:solidFill>
              </a:rPr>
              <a:t>Central African Republic, Province of Haut </a:t>
            </a:r>
            <a:r>
              <a:rPr lang="en-GB" altLang="fr-FR" dirty="0" err="1" smtClean="0">
                <a:solidFill>
                  <a:schemeClr val="tx1"/>
                </a:solidFill>
              </a:rPr>
              <a:t>Mbomou</a:t>
            </a:r>
            <a:r>
              <a:rPr lang="en-GB" altLang="fr-FR" dirty="0" smtClean="0">
                <a:solidFill>
                  <a:schemeClr val="tx1"/>
                </a:solidFill>
              </a:rPr>
              <a:t>, town of Obo. Portrait of a child girl.</a:t>
            </a:r>
          </a:p>
          <a:p>
            <a:pPr eaLnBrk="1" hangingPunct="1">
              <a:spcBef>
                <a:spcPct val="0"/>
              </a:spcBef>
            </a:pPr>
            <a:r>
              <a:rPr lang="en-GB" altLang="fr-FR" dirty="0" smtClean="0">
                <a:solidFill>
                  <a:schemeClr val="tx1"/>
                </a:solidFill>
              </a:rPr>
              <a:t>5000 people fled the neighbouring villages in 2009 after attacks attributed to the Lord's Resistance Army.  Total population of Obo is now 10,000 people (half residents and half IDPs).  Credit: ICRC</a:t>
            </a:r>
          </a:p>
          <a:p>
            <a:pPr eaLnBrk="1" hangingPunct="1">
              <a:spcBef>
                <a:spcPct val="0"/>
              </a:spcBef>
            </a:pPr>
            <a:endParaRPr lang="fr-CH" altLang="fr-FR" dirty="0" smtClean="0">
              <a:solidFill>
                <a:schemeClr val="tx1"/>
              </a:solidFill>
            </a:endParaRPr>
          </a:p>
          <a:p>
            <a:pPr eaLnBrk="1" hangingPunct="1">
              <a:spcBef>
                <a:spcPct val="0"/>
              </a:spcBef>
            </a:pPr>
            <a:r>
              <a:rPr lang="fr-FR" altLang="fr-FR" b="1" dirty="0" err="1" smtClean="0">
                <a:solidFill>
                  <a:schemeClr val="tx1"/>
                </a:solidFill>
              </a:rPr>
              <a:t>Suggested</a:t>
            </a:r>
            <a:r>
              <a:rPr lang="fr-FR" altLang="fr-FR" b="1" dirty="0" smtClean="0">
                <a:solidFill>
                  <a:schemeClr val="tx1"/>
                </a:solidFill>
              </a:rPr>
              <a:t> introduction</a:t>
            </a:r>
          </a:p>
          <a:p>
            <a:pPr eaLnBrk="1" hangingPunct="1">
              <a:spcBef>
                <a:spcPct val="0"/>
              </a:spcBef>
            </a:pPr>
            <a:endParaRPr lang="fr-FR" altLang="fr-FR" dirty="0" smtClean="0">
              <a:solidFill>
                <a:schemeClr val="tx1"/>
              </a:solidFill>
            </a:endParaRPr>
          </a:p>
          <a:p>
            <a:pPr eaLnBrk="1" hangingPunct="1">
              <a:spcBef>
                <a:spcPct val="0"/>
              </a:spcBef>
            </a:pPr>
            <a:r>
              <a:rPr lang="en-US" altLang="fr-FR" dirty="0" smtClean="0">
                <a:solidFill>
                  <a:schemeClr val="tx1"/>
                </a:solidFill>
              </a:rPr>
              <a:t>The topic of sexual violence is not an easy one. This workshop aims to present the issue in the most sensitive manner as possible. Students should feel comfortable sharing their thoughts on the topic in a respectful manner. If students do not feel comfortable with the topic or the way it is addressed, they should not hesitate to say so. They may also take a moment out of the classroom if they desire so.</a:t>
            </a:r>
          </a:p>
          <a:p>
            <a:pPr eaLnBrk="1" hangingPunct="1">
              <a:spcBef>
                <a:spcPct val="0"/>
              </a:spcBef>
            </a:pPr>
            <a:endParaRPr lang="en-US" altLang="fr-FR" dirty="0" smtClean="0">
              <a:solidFill>
                <a:schemeClr val="tx1"/>
              </a:solidFill>
            </a:endParaRPr>
          </a:p>
          <a:p>
            <a:pPr eaLnBrk="1" hangingPunct="1">
              <a:spcBef>
                <a:spcPct val="0"/>
              </a:spcBef>
            </a:pPr>
            <a:r>
              <a:rPr lang="en-US" altLang="fr-FR" dirty="0" smtClean="0">
                <a:solidFill>
                  <a:schemeClr val="tx1"/>
                </a:solidFill>
              </a:rPr>
              <a:t>We will deal specifically with sexual violence in armed conflicts and other situations of violence. While we will touch upon some related concepts, such as gender based violence, today’s workshop is narrower in scope.  </a:t>
            </a:r>
          </a:p>
          <a:p>
            <a:pPr eaLnBrk="1" hangingPunct="1">
              <a:spcBef>
                <a:spcPct val="0"/>
              </a:spcBef>
            </a:pPr>
            <a:endParaRPr lang="fr-FR" altLang="fr-FR" dirty="0" smtClean="0">
              <a:solidFill>
                <a:schemeClr val="tx1"/>
              </a:solidFill>
            </a:endParaRPr>
          </a:p>
          <a:p>
            <a:pPr eaLnBrk="1" hangingPunct="1">
              <a:spcBef>
                <a:spcPct val="0"/>
              </a:spcBef>
            </a:pPr>
            <a:r>
              <a:rPr lang="en-US" altLang="fr-FR" dirty="0" smtClean="0">
                <a:solidFill>
                  <a:schemeClr val="tx1"/>
                </a:solidFill>
              </a:rPr>
              <a:t>Difference between armed conflicts and other situations of violence </a:t>
            </a:r>
            <a:r>
              <a:rPr lang="fr-FR" altLang="fr-FR" dirty="0" smtClean="0">
                <a:solidFill>
                  <a:schemeClr val="tx1"/>
                </a:solidFill>
              </a:rPr>
              <a:t>– </a:t>
            </a:r>
            <a:r>
              <a:rPr lang="fr-FR" altLang="fr-FR" dirty="0" err="1" smtClean="0">
                <a:solidFill>
                  <a:schemeClr val="tx1"/>
                </a:solidFill>
              </a:rPr>
              <a:t>other</a:t>
            </a:r>
            <a:r>
              <a:rPr lang="fr-FR" altLang="fr-FR" dirty="0" smtClean="0">
                <a:solidFill>
                  <a:schemeClr val="tx1"/>
                </a:solidFill>
              </a:rPr>
              <a:t> situations of violence (OSV) are </a:t>
            </a:r>
            <a:r>
              <a:rPr lang="en-CA" altLang="fr-FR" dirty="0" smtClean="0">
                <a:solidFill>
                  <a:schemeClr val="tx1"/>
                </a:solidFill>
              </a:rPr>
              <a:t>situations in which violence is perpetrated collectively but which are below the threshold of armed conflict. Such situations are characterized in particular by the fact that the violence is the work of one or several groups made up of a large number of people. </a:t>
            </a:r>
          </a:p>
          <a:p>
            <a:pPr eaLnBrk="1" hangingPunct="1">
              <a:spcBef>
                <a:spcPct val="0"/>
              </a:spcBef>
            </a:pPr>
            <a:endParaRPr lang="fr-FR" altLang="fr-FR" dirty="0" smtClean="0">
              <a:solidFill>
                <a:schemeClr val="tx1"/>
              </a:solidFill>
            </a:endParaRPr>
          </a:p>
        </p:txBody>
      </p:sp>
    </p:spTree>
    <p:extLst>
      <p:ext uri="{BB962C8B-B14F-4D97-AF65-F5344CB8AC3E}">
        <p14:creationId xmlns:p14="http://schemas.microsoft.com/office/powerpoint/2010/main" val="33068740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US" b="1" dirty="0" smtClean="0"/>
              <a:t>This quiz is meant to make students realize that while legally SV is prohibited under IHL just like indiscriminate attacks, certain weapons or methods of warfare, what truly distinguishes SV from other IHL violations are its consequences and the required responses. </a:t>
            </a:r>
          </a:p>
          <a:p>
            <a:pPr eaLnBrk="1" fontAlgn="auto" hangingPunct="1">
              <a:spcBef>
                <a:spcPts val="0"/>
              </a:spcBef>
              <a:spcAft>
                <a:spcPts val="0"/>
              </a:spcAft>
              <a:defRPr/>
            </a:pPr>
            <a:endParaRPr lang="fr-CH" b="1" dirty="0" smtClean="0"/>
          </a:p>
          <a:p>
            <a:pPr eaLnBrk="1" fontAlgn="auto" hangingPunct="1">
              <a:spcBef>
                <a:spcPts val="0"/>
              </a:spcBef>
              <a:spcAft>
                <a:spcPts val="0"/>
              </a:spcAft>
              <a:defRPr/>
            </a:pPr>
            <a:endParaRPr lang="fr-CH" b="1" dirty="0" smtClean="0"/>
          </a:p>
          <a:p>
            <a:pPr eaLnBrk="1" fontAlgn="auto" hangingPunct="1">
              <a:spcBef>
                <a:spcPts val="0"/>
              </a:spcBef>
              <a:spcAft>
                <a:spcPts val="0"/>
              </a:spcAft>
              <a:defRPr/>
            </a:pPr>
            <a:r>
              <a:rPr lang="en-US" b="1" dirty="0" smtClean="0"/>
              <a:t>YES</a:t>
            </a:r>
          </a:p>
          <a:p>
            <a:pPr marL="171450" indent="-171450" eaLnBrk="1" fontAlgn="auto" hangingPunct="1">
              <a:spcBef>
                <a:spcPts val="0"/>
              </a:spcBef>
              <a:spcAft>
                <a:spcPts val="0"/>
              </a:spcAft>
              <a:buFont typeface="Arial" pitchFamily="34" charset="0"/>
              <a:buChar char="•"/>
              <a:defRPr/>
            </a:pPr>
            <a:r>
              <a:rPr lang="en-US" b="1" dirty="0" smtClean="0"/>
              <a:t>SV is explicitly prohibited</a:t>
            </a:r>
            <a:r>
              <a:rPr lang="en-US" dirty="0" smtClean="0"/>
              <a:t>: in international law and national law, like other international law violations such as killing, pillaging, looting</a:t>
            </a:r>
          </a:p>
          <a:p>
            <a:pPr marL="171450" indent="-171450" eaLnBrk="1" fontAlgn="auto" hangingPunct="1">
              <a:spcBef>
                <a:spcPts val="0"/>
              </a:spcBef>
              <a:spcAft>
                <a:spcPts val="0"/>
              </a:spcAft>
              <a:buFont typeface="Arial" pitchFamily="34" charset="0"/>
              <a:buChar char="•"/>
              <a:defRPr/>
            </a:pPr>
            <a:r>
              <a:rPr lang="en-US" b="1" dirty="0" smtClean="0"/>
              <a:t>Victims will need assistance</a:t>
            </a:r>
            <a:r>
              <a:rPr lang="en-US" dirty="0" smtClean="0"/>
              <a:t>: to overcome trauma/wounds, consequences are both immediate and long term. </a:t>
            </a:r>
          </a:p>
          <a:p>
            <a:pPr marL="171450" indent="-171450" eaLnBrk="1" fontAlgn="auto" hangingPunct="1">
              <a:spcBef>
                <a:spcPts val="0"/>
              </a:spcBef>
              <a:spcAft>
                <a:spcPts val="0"/>
              </a:spcAft>
              <a:buFont typeface="Arial" pitchFamily="34" charset="0"/>
              <a:buChar char="•"/>
              <a:defRPr/>
            </a:pPr>
            <a:r>
              <a:rPr lang="en-US" b="1" dirty="0" smtClean="0"/>
              <a:t>Victims will need protection</a:t>
            </a:r>
            <a:r>
              <a:rPr lang="en-US" dirty="0" smtClean="0"/>
              <a:t>: for instance if there are massive displacements due to attacks/acts of violence carried against civilian populations that include SV</a:t>
            </a:r>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fr-CH" b="1" dirty="0" smtClean="0"/>
              <a:t>NO</a:t>
            </a:r>
          </a:p>
          <a:p>
            <a:pPr marL="171450" indent="-171450" eaLnBrk="1" fontAlgn="auto" hangingPunct="1">
              <a:spcBef>
                <a:spcPts val="0"/>
              </a:spcBef>
              <a:spcAft>
                <a:spcPts val="0"/>
              </a:spcAft>
              <a:buFont typeface="Arial" pitchFamily="34" charset="0"/>
              <a:buChar char="•"/>
              <a:defRPr/>
            </a:pPr>
            <a:r>
              <a:rPr lang="en-US" b="1" dirty="0" smtClean="0"/>
              <a:t>Very specific consequences</a:t>
            </a:r>
            <a:r>
              <a:rPr lang="en-US" dirty="0" smtClean="0"/>
              <a:t>: physical consequences include sexually transmitted infections (STIs), HIV/AIDS, unwanted pregnancies and psychological consequences are vast – trauma, post-traumatic stress disorders, shame, guilt, fear of strangers, fear of not being believed, loss of self-esteem, suicidal tendencies, depression…</a:t>
            </a:r>
          </a:p>
          <a:p>
            <a:pPr eaLnBrk="1" fontAlgn="auto" hangingPunct="1">
              <a:spcBef>
                <a:spcPts val="0"/>
              </a:spcBef>
              <a:spcAft>
                <a:spcPts val="0"/>
              </a:spcAft>
              <a:defRPr/>
            </a:pPr>
            <a:endParaRPr lang="en-US" dirty="0" smtClean="0"/>
          </a:p>
          <a:p>
            <a:pPr marL="171450" indent="-171450" eaLnBrk="1" fontAlgn="auto" hangingPunct="1">
              <a:spcBef>
                <a:spcPts val="0"/>
              </a:spcBef>
              <a:spcAft>
                <a:spcPts val="0"/>
              </a:spcAft>
              <a:buFont typeface="Arial" pitchFamily="34" charset="0"/>
              <a:buChar char="•"/>
              <a:defRPr/>
            </a:pPr>
            <a:r>
              <a:rPr lang="en-US" b="1" dirty="0" smtClean="0"/>
              <a:t>Impact on families/communities</a:t>
            </a:r>
            <a:r>
              <a:rPr lang="en-US" dirty="0" smtClean="0"/>
              <a:t>: families might be broken up, victim is rejected by his/her family/community, babies born of rape might also be rejected by the community (child is seen as «belonging to the enemy», family members can feel as if they failed to protect their loved ones</a:t>
            </a:r>
          </a:p>
          <a:p>
            <a:pPr eaLnBrk="1" fontAlgn="auto" hangingPunct="1">
              <a:spcBef>
                <a:spcPts val="0"/>
              </a:spcBef>
              <a:spcAft>
                <a:spcPts val="0"/>
              </a:spcAft>
              <a:defRPr/>
            </a:pPr>
            <a:endParaRPr lang="en-US" dirty="0" smtClean="0"/>
          </a:p>
          <a:p>
            <a:pPr marL="171450" indent="-171450" eaLnBrk="1" fontAlgn="auto" hangingPunct="1">
              <a:spcBef>
                <a:spcPts val="0"/>
              </a:spcBef>
              <a:spcAft>
                <a:spcPts val="0"/>
              </a:spcAft>
              <a:buFont typeface="Arial" pitchFamily="34" charset="0"/>
              <a:buChar char="•"/>
              <a:defRPr/>
            </a:pPr>
            <a:r>
              <a:rPr lang="en-US" b="1" dirty="0" smtClean="0"/>
              <a:t>Stigmatization:</a:t>
            </a:r>
            <a:r>
              <a:rPr lang="en-US" dirty="0" smtClean="0"/>
              <a:t> blaming the victim, rejecting the victim, victim too ashamed to ask for help</a:t>
            </a:r>
          </a:p>
          <a:p>
            <a:pPr eaLnBrk="1" fontAlgn="auto" hangingPunct="1">
              <a:spcBef>
                <a:spcPts val="0"/>
              </a:spcBef>
              <a:spcAft>
                <a:spcPts val="0"/>
              </a:spcAft>
              <a:defRPr/>
            </a:pPr>
            <a:endParaRPr lang="en-US" dirty="0" smtClean="0"/>
          </a:p>
          <a:p>
            <a:pPr marL="171450" indent="-171450" eaLnBrk="1" fontAlgn="auto" hangingPunct="1">
              <a:spcBef>
                <a:spcPts val="0"/>
              </a:spcBef>
              <a:spcAft>
                <a:spcPts val="0"/>
              </a:spcAft>
              <a:buFont typeface="Arial" pitchFamily="34" charset="0"/>
              <a:buChar char="•"/>
              <a:defRPr/>
            </a:pPr>
            <a:r>
              <a:rPr lang="en-US" b="1" dirty="0" smtClean="0"/>
              <a:t>Multidimensional response</a:t>
            </a:r>
            <a:r>
              <a:rPr lang="en-US" dirty="0" smtClean="0"/>
              <a:t>: humanitarian response must be multidimensional in order to address the various needs of victims</a:t>
            </a:r>
          </a:p>
          <a:p>
            <a:pPr eaLnBrk="1" fontAlgn="auto" hangingPunct="1">
              <a:spcBef>
                <a:spcPts val="0"/>
              </a:spcBef>
              <a:spcAft>
                <a:spcPts val="0"/>
              </a:spcAft>
              <a:defRPr/>
            </a:pPr>
            <a:endParaRPr lang="en-US" dirty="0" smtClean="0"/>
          </a:p>
          <a:p>
            <a:pPr marL="171450" indent="-171450" eaLnBrk="1" fontAlgn="auto" hangingPunct="1">
              <a:spcBef>
                <a:spcPts val="0"/>
              </a:spcBef>
              <a:spcAft>
                <a:spcPts val="0"/>
              </a:spcAft>
              <a:buFont typeface="Arial" pitchFamily="34" charset="0"/>
              <a:buChar char="•"/>
              <a:defRPr/>
            </a:pPr>
            <a:r>
              <a:rPr lang="en-US" b="1" dirty="0" smtClean="0"/>
              <a:t>Cultural taboos</a:t>
            </a:r>
            <a:r>
              <a:rPr lang="en-US" dirty="0" smtClean="0"/>
              <a:t>: mores and values influence the perception of the crime and of the victim </a:t>
            </a:r>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en-US" b="1" dirty="0" smtClean="0"/>
              <a:t>In general, sexual violence can be considered as a «special» violation, mainly because of the special needs of the victims. However, it is important to remember that this argument should never be used to otherwise undermine this violation by seeing it as too complicated to prevent/prosecute</a:t>
            </a:r>
            <a:r>
              <a:rPr lang="fr-CH" b="1" dirty="0" smtClean="0"/>
              <a:t>. </a:t>
            </a:r>
            <a:endParaRPr lang="en-GB" b="1" dirty="0" smtClean="0"/>
          </a:p>
          <a:p>
            <a:pPr eaLnBrk="1" fontAlgn="auto" hangingPunct="1">
              <a:spcBef>
                <a:spcPts val="0"/>
              </a:spcBef>
              <a:spcAft>
                <a:spcPts val="0"/>
              </a:spcAft>
              <a:defRPr/>
            </a:pPr>
            <a:endParaRPr lang="en-GB" dirty="0"/>
          </a:p>
        </p:txBody>
      </p:sp>
      <p:sp>
        <p:nvSpPr>
          <p:cNvPr id="491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6BC7CD3B-F19B-4476-99AE-FDB3496ED9A3}" type="slidenum">
              <a:rPr lang="en-GB" altLang="fr-FR">
                <a:latin typeface="Calibri" panose="020F0502020204030204" pitchFamily="34" charset="0"/>
              </a:rPr>
              <a:pPr eaLnBrk="1" hangingPunct="1"/>
              <a:t>10</a:t>
            </a:fld>
            <a:endParaRPr lang="en-GB" altLang="fr-FR">
              <a:latin typeface="Calibri" panose="020F0502020204030204" pitchFamily="34" charset="0"/>
            </a:endParaRPr>
          </a:p>
        </p:txBody>
      </p:sp>
    </p:spTree>
    <p:extLst>
      <p:ext uri="{BB962C8B-B14F-4D97-AF65-F5344CB8AC3E}">
        <p14:creationId xmlns:p14="http://schemas.microsoft.com/office/powerpoint/2010/main" val="24213964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CH" altLang="fr-FR" dirty="0" smtClean="0"/>
              <a:t>Picture: </a:t>
            </a:r>
            <a:r>
              <a:rPr lang="fr-CH" altLang="fr-FR" dirty="0" err="1" smtClean="0"/>
              <a:t>drawings</a:t>
            </a:r>
            <a:r>
              <a:rPr lang="fr-CH" altLang="fr-FR" dirty="0" smtClean="0"/>
              <a:t> by </a:t>
            </a:r>
            <a:r>
              <a:rPr lang="fr-FR" altLang="fr-FR" dirty="0" smtClean="0"/>
              <a:t>Jeff </a:t>
            </a:r>
            <a:r>
              <a:rPr lang="fr-FR" altLang="fr-FR" dirty="0" err="1" smtClean="0"/>
              <a:t>Danziger</a:t>
            </a:r>
            <a:r>
              <a:rPr lang="fr-FR" altLang="fr-FR" dirty="0" smtClean="0"/>
              <a:t>, </a:t>
            </a:r>
            <a:r>
              <a:rPr lang="fr-FR" altLang="fr-FR" dirty="0" err="1" smtClean="0"/>
              <a:t>inspired</a:t>
            </a:r>
            <a:r>
              <a:rPr lang="fr-FR" altLang="fr-FR" dirty="0" smtClean="0"/>
              <a:t> </a:t>
            </a:r>
            <a:r>
              <a:rPr lang="fr-FR" altLang="fr-FR" dirty="0" err="1" smtClean="0"/>
              <a:t>from</a:t>
            </a:r>
            <a:r>
              <a:rPr lang="fr-FR" altLang="fr-FR" dirty="0" smtClean="0"/>
              <a:t> interviews </a:t>
            </a:r>
            <a:r>
              <a:rPr lang="fr-FR" altLang="fr-FR" dirty="0" err="1" smtClean="0"/>
              <a:t>during</a:t>
            </a:r>
            <a:r>
              <a:rPr lang="fr-FR" altLang="fr-FR" dirty="0" smtClean="0"/>
              <a:t> the « People on </a:t>
            </a:r>
            <a:r>
              <a:rPr lang="fr-FR" altLang="fr-FR" dirty="0" err="1" smtClean="0"/>
              <a:t>War</a:t>
            </a:r>
            <a:r>
              <a:rPr lang="fr-FR" altLang="fr-FR" dirty="0" smtClean="0"/>
              <a:t> » </a:t>
            </a:r>
            <a:r>
              <a:rPr lang="fr-FR" altLang="fr-FR" dirty="0" err="1" smtClean="0"/>
              <a:t>campaign</a:t>
            </a:r>
            <a:r>
              <a:rPr lang="fr-FR" altLang="fr-FR" dirty="0" smtClean="0"/>
              <a:t>. Jeff </a:t>
            </a:r>
            <a:r>
              <a:rPr lang="fr-FR" altLang="fr-FR" dirty="0" err="1" smtClean="0"/>
              <a:t>Danziger</a:t>
            </a:r>
            <a:r>
              <a:rPr lang="fr-FR" altLang="fr-FR" dirty="0" smtClean="0"/>
              <a:t> </a:t>
            </a:r>
            <a:r>
              <a:rPr lang="fr-FR" altLang="fr-FR" dirty="0" err="1" smtClean="0"/>
              <a:t>is</a:t>
            </a:r>
            <a:r>
              <a:rPr lang="fr-FR" altLang="fr-FR" dirty="0" smtClean="0"/>
              <a:t> a </a:t>
            </a:r>
            <a:r>
              <a:rPr lang="fr-FR" altLang="fr-FR" dirty="0" err="1" smtClean="0"/>
              <a:t>professional</a:t>
            </a:r>
            <a:r>
              <a:rPr lang="fr-FR" altLang="fr-FR" dirty="0" smtClean="0"/>
              <a:t> </a:t>
            </a:r>
            <a:r>
              <a:rPr lang="fr-FR" altLang="fr-FR" dirty="0" err="1" smtClean="0"/>
              <a:t>artist</a:t>
            </a:r>
            <a:r>
              <a:rPr lang="fr-FR" altLang="fr-FR" dirty="0" smtClean="0"/>
              <a:t> </a:t>
            </a:r>
            <a:r>
              <a:rPr lang="fr-FR" altLang="fr-FR" dirty="0" err="1" smtClean="0"/>
              <a:t>who</a:t>
            </a:r>
            <a:r>
              <a:rPr lang="fr-FR" altLang="fr-FR" dirty="0" smtClean="0"/>
              <a:t> </a:t>
            </a:r>
            <a:r>
              <a:rPr lang="fr-FR" altLang="fr-FR" dirty="0" err="1" smtClean="0"/>
              <a:t>followed</a:t>
            </a:r>
            <a:r>
              <a:rPr lang="fr-FR" altLang="fr-FR" dirty="0" smtClean="0"/>
              <a:t> the consultation </a:t>
            </a:r>
            <a:r>
              <a:rPr lang="fr-FR" altLang="fr-FR" dirty="0" err="1" smtClean="0"/>
              <a:t>process</a:t>
            </a:r>
            <a:r>
              <a:rPr lang="fr-FR" altLang="fr-FR" dirty="0" smtClean="0"/>
              <a:t> in South </a:t>
            </a:r>
            <a:r>
              <a:rPr lang="fr-FR" altLang="fr-FR" dirty="0" err="1" smtClean="0"/>
              <a:t>Africa</a:t>
            </a:r>
            <a:r>
              <a:rPr lang="fr-FR" altLang="fr-FR" dirty="0" smtClean="0"/>
              <a:t> and Georgia. </a:t>
            </a:r>
            <a:endParaRPr lang="en-GB" altLang="fr-FR" dirty="0" smtClean="0"/>
          </a:p>
          <a:p>
            <a:pPr eaLnBrk="1" hangingPunct="1">
              <a:spcBef>
                <a:spcPct val="0"/>
              </a:spcBef>
            </a:pPr>
            <a:r>
              <a:rPr lang="fr-FR" altLang="fr-FR" dirty="0" smtClean="0"/>
              <a:t> </a:t>
            </a:r>
            <a:endParaRPr lang="en-GB" altLang="fr-FR" dirty="0" smtClean="0"/>
          </a:p>
          <a:p>
            <a:pPr eaLnBrk="1" hangingPunct="1">
              <a:spcBef>
                <a:spcPct val="0"/>
              </a:spcBef>
            </a:pPr>
            <a:r>
              <a:rPr lang="en-GB" altLang="fr-FR" dirty="0" smtClean="0"/>
              <a:t>"Rape. We didn't want anything to do with that..."(one township fighter East Rand).</a:t>
            </a:r>
          </a:p>
          <a:p>
            <a:pPr eaLnBrk="1" hangingPunct="1">
              <a:spcBef>
                <a:spcPct val="0"/>
              </a:spcBef>
            </a:pPr>
            <a:r>
              <a:rPr lang="en-GB" altLang="fr-FR" dirty="0" smtClean="0"/>
              <a:t>"We were told not to rape women and children..."(another, East Rand).</a:t>
            </a:r>
          </a:p>
          <a:p>
            <a:pPr eaLnBrk="1" hangingPunct="1">
              <a:spcBef>
                <a:spcPct val="0"/>
              </a:spcBef>
            </a:pPr>
            <a:r>
              <a:rPr lang="fr-CH" altLang="fr-FR" dirty="0" err="1" smtClean="0"/>
              <a:t>Credit</a:t>
            </a:r>
            <a:r>
              <a:rPr lang="fr-CH" altLang="fr-FR" dirty="0" smtClean="0"/>
              <a:t>: ICRC</a:t>
            </a:r>
            <a:endParaRPr lang="en-GB" altLang="fr-FR" dirty="0" smtClean="0"/>
          </a:p>
          <a:p>
            <a:pPr eaLnBrk="1" hangingPunct="1">
              <a:spcBef>
                <a:spcPct val="0"/>
              </a:spcBef>
            </a:pPr>
            <a:endParaRPr lang="en-GB" altLang="fr-FR" dirty="0" smtClean="0"/>
          </a:p>
        </p:txBody>
      </p:sp>
      <p:sp>
        <p:nvSpPr>
          <p:cNvPr id="501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D5AAC29-96F2-41C8-98C8-F6469081420F}" type="slidenum">
              <a:rPr lang="en-GB" altLang="fr-FR">
                <a:latin typeface="Calibri" panose="020F0502020204030204" pitchFamily="34" charset="0"/>
              </a:rPr>
              <a:pPr eaLnBrk="1" hangingPunct="1"/>
              <a:t>11</a:t>
            </a:fld>
            <a:endParaRPr lang="en-GB" altLang="fr-FR">
              <a:latin typeface="Calibri" panose="020F0502020204030204" pitchFamily="34" charset="0"/>
            </a:endParaRPr>
          </a:p>
        </p:txBody>
      </p:sp>
    </p:spTree>
    <p:extLst>
      <p:ext uri="{BB962C8B-B14F-4D97-AF65-F5344CB8AC3E}">
        <p14:creationId xmlns:p14="http://schemas.microsoft.com/office/powerpoint/2010/main" val="24823242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fr-FR" smtClean="0"/>
              <a:t>Rape was already prohibited in the Lieber Code (1863). </a:t>
            </a:r>
          </a:p>
          <a:p>
            <a:endParaRPr lang="en-CA" altLang="fr-FR" smtClean="0">
              <a:latin typeface="Arial" panose="020B0604020202020204" pitchFamily="34" charset="0"/>
              <a:cs typeface="Arial" panose="020B0604020202020204" pitchFamily="34" charset="0"/>
            </a:endParaRPr>
          </a:p>
          <a:p>
            <a:r>
              <a:rPr lang="en-CA" altLang="fr-FR" smtClean="0">
                <a:latin typeface="Arial" panose="020B0604020202020204" pitchFamily="34" charset="0"/>
                <a:cs typeface="Arial" panose="020B0604020202020204" pitchFamily="34" charset="0"/>
              </a:rPr>
              <a:t>Sexual violence is prohibited under IHL applicable in both international and non-international armed conflict. </a:t>
            </a:r>
          </a:p>
          <a:p>
            <a:endParaRPr lang="en-CA" altLang="fr-FR" smtClean="0">
              <a:latin typeface="Arial" panose="020B0604020202020204" pitchFamily="34" charset="0"/>
              <a:cs typeface="Arial" panose="020B0604020202020204" pitchFamily="34" charset="0"/>
            </a:endParaRPr>
          </a:p>
          <a:p>
            <a:r>
              <a:rPr lang="en-CA" altLang="fr-FR" smtClean="0">
                <a:latin typeface="Arial" panose="020B0604020202020204" pitchFamily="34" charset="0"/>
                <a:cs typeface="Arial" panose="020B0604020202020204" pitchFamily="34" charset="0"/>
              </a:rPr>
              <a:t>Treaty law for IAC: </a:t>
            </a:r>
          </a:p>
          <a:p>
            <a:pPr eaLnBrk="1" hangingPunct="1">
              <a:spcBef>
                <a:spcPct val="0"/>
              </a:spcBef>
            </a:pPr>
            <a:r>
              <a:rPr lang="en-GB" altLang="fr-FR" b="1" smtClean="0"/>
              <a:t>-</a:t>
            </a:r>
            <a:r>
              <a:rPr lang="fr-CH" altLang="fr-FR" b="1" smtClean="0"/>
              <a:t>Art. 14 GCIII</a:t>
            </a:r>
            <a:r>
              <a:rPr lang="fr-CH" altLang="fr-FR" smtClean="0"/>
              <a:t>: POW are in all circumstances entitled to respect for their persons and honour. Today: no more connexion between SV &amp; honour in more recent instruments</a:t>
            </a:r>
          </a:p>
          <a:p>
            <a:pPr eaLnBrk="1" hangingPunct="1">
              <a:spcBef>
                <a:spcPct val="0"/>
              </a:spcBef>
            </a:pPr>
            <a:r>
              <a:rPr lang="en-GB" altLang="fr-FR" b="1" smtClean="0"/>
              <a:t>- 27 GC IV</a:t>
            </a:r>
            <a:r>
              <a:rPr lang="en-GB" altLang="fr-FR" smtClean="0"/>
              <a:t>: « </a:t>
            </a:r>
            <a:r>
              <a:rPr lang="en-GB" altLang="fr-FR" b="1" smtClean="0"/>
              <a:t>women</a:t>
            </a:r>
            <a:r>
              <a:rPr lang="en-GB" altLang="fr-FR" smtClean="0"/>
              <a:t> shall be especially </a:t>
            </a:r>
            <a:r>
              <a:rPr lang="en-GB" altLang="fr-FR" u="sng" smtClean="0"/>
              <a:t>protected </a:t>
            </a:r>
            <a:r>
              <a:rPr lang="en-GB" altLang="fr-FR" smtClean="0"/>
              <a:t>against any attack on their honour, in particular against </a:t>
            </a:r>
            <a:r>
              <a:rPr lang="en-GB" altLang="fr-FR" b="1" smtClean="0"/>
              <a:t>rape</a:t>
            </a:r>
            <a:r>
              <a:rPr lang="en-GB" altLang="fr-FR" smtClean="0"/>
              <a:t>, enforced prostitution, or any form of indecent assault»</a:t>
            </a:r>
          </a:p>
          <a:p>
            <a:pPr eaLnBrk="1" hangingPunct="1">
              <a:spcBef>
                <a:spcPct val="0"/>
              </a:spcBef>
            </a:pPr>
            <a:r>
              <a:rPr lang="fr-CH" altLang="fr-FR" b="1" smtClean="0"/>
              <a:t>-75.2b) AP I: «</a:t>
            </a:r>
            <a:r>
              <a:rPr lang="en-GB" altLang="fr-FR" smtClean="0"/>
              <a:t>The following acts are and shall remain prohibited at any time and in any place whatsoever, whether committed by civilian or by military agents:</a:t>
            </a:r>
          </a:p>
          <a:p>
            <a:pPr eaLnBrk="1" hangingPunct="1">
              <a:spcBef>
                <a:spcPct val="0"/>
              </a:spcBef>
            </a:pPr>
            <a:r>
              <a:rPr lang="en-GB" altLang="fr-FR" smtClean="0"/>
              <a:t>(b) outrages upon personal dignity, in particular humiliating and degrading treatment, enforced prostitution and any form of indecent assault”</a:t>
            </a:r>
          </a:p>
          <a:p>
            <a:pPr eaLnBrk="1" hangingPunct="1">
              <a:spcBef>
                <a:spcPct val="0"/>
              </a:spcBef>
            </a:pPr>
            <a:r>
              <a:rPr lang="en-GB" altLang="fr-FR" b="1" smtClean="0"/>
              <a:t>-76.1 AP I</a:t>
            </a:r>
            <a:r>
              <a:rPr lang="en-GB" altLang="fr-FR" smtClean="0"/>
              <a:t>: “</a:t>
            </a:r>
            <a:r>
              <a:rPr lang="en-GB" altLang="fr-FR" b="1" smtClean="0"/>
              <a:t>women</a:t>
            </a:r>
            <a:r>
              <a:rPr lang="en-GB" altLang="fr-FR" smtClean="0"/>
              <a:t> shall be the subject of special respect and shall be protected in particular against </a:t>
            </a:r>
            <a:r>
              <a:rPr lang="en-GB" altLang="fr-FR" b="1" smtClean="0"/>
              <a:t>rape</a:t>
            </a:r>
            <a:r>
              <a:rPr lang="en-GB" altLang="fr-FR" smtClean="0"/>
              <a:t>, enforced prostitution and any other form of indecent assault”</a:t>
            </a:r>
          </a:p>
          <a:p>
            <a:pPr eaLnBrk="1" hangingPunct="1">
              <a:spcBef>
                <a:spcPct val="0"/>
              </a:spcBef>
            </a:pPr>
            <a:r>
              <a:rPr lang="fr-CH" altLang="fr-FR" b="1" smtClean="0"/>
              <a:t>-77.1 AP I: </a:t>
            </a:r>
            <a:r>
              <a:rPr lang="en-US" altLang="fr-FR" smtClean="0"/>
              <a:t>“</a:t>
            </a:r>
            <a:r>
              <a:rPr lang="en-GB" altLang="fr-FR" b="1" smtClean="0"/>
              <a:t>Children</a:t>
            </a:r>
            <a:r>
              <a:rPr lang="en-GB" altLang="fr-FR" smtClean="0"/>
              <a:t> shall be the object of special respect and shall be protected against any form of indecent assault.”</a:t>
            </a:r>
          </a:p>
          <a:p>
            <a:pPr eaLnBrk="1" hangingPunct="1">
              <a:spcBef>
                <a:spcPct val="0"/>
              </a:spcBef>
            </a:pPr>
            <a:endParaRPr lang="fr-CH" altLang="fr-FR" b="1" smtClean="0"/>
          </a:p>
          <a:p>
            <a:pPr eaLnBrk="1" hangingPunct="1">
              <a:spcBef>
                <a:spcPct val="0"/>
              </a:spcBef>
            </a:pPr>
            <a:r>
              <a:rPr lang="fr-CH" altLang="fr-FR" smtClean="0"/>
              <a:t>Treaty law for NIAC: </a:t>
            </a:r>
          </a:p>
          <a:p>
            <a:pPr eaLnBrk="1" hangingPunct="1">
              <a:spcBef>
                <a:spcPct val="0"/>
              </a:spcBef>
            </a:pPr>
            <a:r>
              <a:rPr lang="fr-CH" altLang="fr-FR" b="1" smtClean="0"/>
              <a:t>Common Art. 3 </a:t>
            </a:r>
            <a:r>
              <a:rPr lang="fr-CH" altLang="fr-FR" smtClean="0"/>
              <a:t>: </a:t>
            </a:r>
            <a:r>
              <a:rPr lang="en-GB" altLang="fr-FR" smtClean="0"/>
              <a:t>prohibition of sexual violence is implicit in prohibitions of violence to life and </a:t>
            </a:r>
            <a:r>
              <a:rPr lang="en-GB" altLang="fr-FR" b="1" smtClean="0"/>
              <a:t>person</a:t>
            </a:r>
            <a:r>
              <a:rPr lang="en-GB" altLang="fr-FR" smtClean="0"/>
              <a:t>, in particular </a:t>
            </a:r>
            <a:r>
              <a:rPr lang="en-GB" altLang="fr-FR" b="1" smtClean="0"/>
              <a:t>cruel treatment </a:t>
            </a:r>
            <a:r>
              <a:rPr lang="en-GB" altLang="fr-FR" smtClean="0"/>
              <a:t>and </a:t>
            </a:r>
            <a:r>
              <a:rPr lang="en-GB" altLang="fr-FR" b="1" smtClean="0"/>
              <a:t>torture</a:t>
            </a:r>
            <a:r>
              <a:rPr lang="en-GB" altLang="fr-FR" smtClean="0"/>
              <a:t>. It is also prohibited through the prohibition of outrages upon </a:t>
            </a:r>
            <a:r>
              <a:rPr lang="en-GB" altLang="fr-FR" b="1" smtClean="0"/>
              <a:t>personal dignity, in particular humiliating and degrading treatment. </a:t>
            </a:r>
          </a:p>
          <a:p>
            <a:pPr eaLnBrk="1" hangingPunct="1">
              <a:spcBef>
                <a:spcPct val="0"/>
              </a:spcBef>
            </a:pPr>
            <a:endParaRPr lang="en-GB" altLang="fr-FR" b="1" smtClean="0"/>
          </a:p>
          <a:p>
            <a:pPr eaLnBrk="1" hangingPunct="1">
              <a:spcBef>
                <a:spcPct val="0"/>
              </a:spcBef>
            </a:pPr>
            <a:r>
              <a:rPr lang="en-GB" altLang="fr-FR" b="1" smtClean="0"/>
              <a:t>4.2e) AP II</a:t>
            </a:r>
            <a:r>
              <a:rPr lang="en-GB" altLang="fr-FR" smtClean="0"/>
              <a:t>: prohibition of “outrages against personal dignity, in particular humiliating and degrading treatment, </a:t>
            </a:r>
            <a:r>
              <a:rPr lang="en-GB" altLang="fr-FR" b="1" smtClean="0"/>
              <a:t>rape</a:t>
            </a:r>
            <a:r>
              <a:rPr lang="en-GB" altLang="fr-FR" smtClean="0"/>
              <a:t>, enforced prostitution and any form of indecent assault” for civilians and persons </a:t>
            </a:r>
            <a:r>
              <a:rPr lang="en-GB" altLang="fr-FR" i="1" smtClean="0"/>
              <a:t>hors de combat. </a:t>
            </a:r>
          </a:p>
          <a:p>
            <a:pPr eaLnBrk="1" hangingPunct="1">
              <a:spcBef>
                <a:spcPct val="0"/>
              </a:spcBef>
            </a:pPr>
            <a:endParaRPr lang="en-GB" altLang="fr-FR" smtClean="0"/>
          </a:p>
          <a:p>
            <a:pPr eaLnBrk="1" hangingPunct="1">
              <a:spcBef>
                <a:spcPct val="0"/>
              </a:spcBef>
            </a:pPr>
            <a:endParaRPr lang="en-GB" altLang="fr-FR" smtClean="0"/>
          </a:p>
        </p:txBody>
      </p:sp>
      <p:sp>
        <p:nvSpPr>
          <p:cNvPr id="512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CBE51EF-B67A-4182-A848-F9DA2C026525}" type="slidenum">
              <a:rPr lang="en-GB" altLang="fr-FR">
                <a:latin typeface="Calibri" panose="020F0502020204030204" pitchFamily="34" charset="0"/>
              </a:rPr>
              <a:pPr eaLnBrk="1" hangingPunct="1"/>
              <a:t>12</a:t>
            </a:fld>
            <a:endParaRPr lang="en-GB" altLang="fr-FR">
              <a:latin typeface="Calibri" panose="020F0502020204030204" pitchFamily="34" charset="0"/>
            </a:endParaRPr>
          </a:p>
        </p:txBody>
      </p:sp>
    </p:spTree>
    <p:extLst>
      <p:ext uri="{BB962C8B-B14F-4D97-AF65-F5344CB8AC3E}">
        <p14:creationId xmlns:p14="http://schemas.microsoft.com/office/powerpoint/2010/main" val="9227235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fr-FR" b="1" dirty="0" smtClean="0">
                <a:solidFill>
                  <a:schemeClr val="tx1"/>
                </a:solidFill>
              </a:rPr>
              <a:t>Rule 93 CIHL</a:t>
            </a:r>
            <a:r>
              <a:rPr lang="en-GB" altLang="fr-FR" dirty="0" smtClean="0">
                <a:solidFill>
                  <a:schemeClr val="tx1"/>
                </a:solidFill>
              </a:rPr>
              <a:t>: “Rape and other forms of sexual violence are prohibited.” </a:t>
            </a:r>
          </a:p>
          <a:p>
            <a:pPr eaLnBrk="1" hangingPunct="1">
              <a:spcBef>
                <a:spcPct val="0"/>
              </a:spcBef>
            </a:pPr>
            <a:endParaRPr lang="fr-CH" altLang="fr-FR" dirty="0" smtClean="0">
              <a:solidFill>
                <a:schemeClr val="tx1"/>
              </a:solidFill>
            </a:endParaRPr>
          </a:p>
          <a:p>
            <a:r>
              <a:rPr lang="en-GB" altLang="fr-FR" b="1" dirty="0" smtClean="0">
                <a:solidFill>
                  <a:schemeClr val="tx1"/>
                </a:solidFill>
              </a:rPr>
              <a:t>This rule applies to women, girls, boys and men.</a:t>
            </a:r>
          </a:p>
          <a:p>
            <a:pPr eaLnBrk="1" hangingPunct="1">
              <a:spcBef>
                <a:spcPct val="0"/>
              </a:spcBef>
            </a:pPr>
            <a:endParaRPr lang="en-GB" altLang="fr-FR" dirty="0" smtClean="0">
              <a:solidFill>
                <a:schemeClr val="tx1"/>
              </a:solidFill>
            </a:endParaRPr>
          </a:p>
          <a:p>
            <a:pPr eaLnBrk="1" hangingPunct="1">
              <a:spcBef>
                <a:spcPct val="0"/>
              </a:spcBef>
            </a:pPr>
            <a:r>
              <a:rPr lang="en-GB" altLang="fr-FR" dirty="0" smtClean="0">
                <a:solidFill>
                  <a:schemeClr val="tx1"/>
                </a:solidFill>
              </a:rPr>
              <a:t>Rule applicable in IAC and NIAC, which simplifies the analysis. Prohibition of sexual violence does not depend on the type of armed conflict, it is always prohibited. </a:t>
            </a:r>
          </a:p>
          <a:p>
            <a:pPr eaLnBrk="1" hangingPunct="1">
              <a:spcBef>
                <a:spcPct val="0"/>
              </a:spcBef>
            </a:pPr>
            <a:endParaRPr lang="fr-CH" altLang="fr-FR" dirty="0" smtClean="0">
              <a:solidFill>
                <a:schemeClr val="tx1"/>
              </a:solidFill>
            </a:endParaRPr>
          </a:p>
          <a:p>
            <a:pPr eaLnBrk="1" hangingPunct="1">
              <a:spcBef>
                <a:spcPct val="0"/>
              </a:spcBef>
            </a:pPr>
            <a:r>
              <a:rPr lang="fr-CH" altLang="fr-FR" dirty="0" smtClean="0">
                <a:solidFill>
                  <a:schemeClr val="tx1"/>
                </a:solidFill>
              </a:rPr>
              <a:t>For </a:t>
            </a:r>
            <a:r>
              <a:rPr lang="fr-CH" altLang="fr-FR" dirty="0" err="1" smtClean="0">
                <a:solidFill>
                  <a:schemeClr val="tx1"/>
                </a:solidFill>
              </a:rPr>
              <a:t>further</a:t>
            </a:r>
            <a:r>
              <a:rPr lang="fr-CH" altLang="fr-FR" dirty="0" smtClean="0">
                <a:solidFill>
                  <a:schemeClr val="tx1"/>
                </a:solidFill>
              </a:rPr>
              <a:t> </a:t>
            </a:r>
            <a:r>
              <a:rPr lang="fr-CH" altLang="fr-FR" dirty="0" err="1" smtClean="0">
                <a:solidFill>
                  <a:schemeClr val="tx1"/>
                </a:solidFill>
              </a:rPr>
              <a:t>details</a:t>
            </a:r>
            <a:r>
              <a:rPr lang="fr-CH" altLang="fr-FR" dirty="0" smtClean="0">
                <a:solidFill>
                  <a:schemeClr val="tx1"/>
                </a:solidFill>
              </a:rPr>
              <a:t>, </a:t>
            </a:r>
            <a:r>
              <a:rPr lang="fr-CH" altLang="fr-FR" dirty="0" err="1" smtClean="0">
                <a:solidFill>
                  <a:schemeClr val="tx1"/>
                </a:solidFill>
              </a:rPr>
              <a:t>see</a:t>
            </a:r>
            <a:r>
              <a:rPr lang="fr-CH" altLang="fr-FR" dirty="0" smtClean="0">
                <a:solidFill>
                  <a:schemeClr val="tx1"/>
                </a:solidFill>
              </a:rPr>
              <a:t> the </a:t>
            </a:r>
            <a:r>
              <a:rPr lang="fr-CH" altLang="fr-FR" dirty="0" err="1" smtClean="0">
                <a:solidFill>
                  <a:schemeClr val="tx1"/>
                </a:solidFill>
              </a:rPr>
              <a:t>Customary</a:t>
            </a:r>
            <a:r>
              <a:rPr lang="fr-CH" altLang="fr-FR" dirty="0" smtClean="0">
                <a:solidFill>
                  <a:schemeClr val="tx1"/>
                </a:solidFill>
              </a:rPr>
              <a:t> International </a:t>
            </a:r>
            <a:r>
              <a:rPr lang="fr-CH" altLang="fr-FR" dirty="0" err="1" smtClean="0">
                <a:solidFill>
                  <a:schemeClr val="tx1"/>
                </a:solidFill>
              </a:rPr>
              <a:t>Humanitarian</a:t>
            </a:r>
            <a:r>
              <a:rPr lang="fr-CH" altLang="fr-FR" dirty="0" smtClean="0">
                <a:solidFill>
                  <a:schemeClr val="tx1"/>
                </a:solidFill>
              </a:rPr>
              <a:t> Law Online </a:t>
            </a:r>
            <a:r>
              <a:rPr lang="fr-CH" altLang="fr-FR" dirty="0" err="1" smtClean="0">
                <a:solidFill>
                  <a:schemeClr val="tx1"/>
                </a:solidFill>
              </a:rPr>
              <a:t>Database</a:t>
            </a:r>
            <a:r>
              <a:rPr lang="fr-CH" altLang="fr-FR" dirty="0" smtClean="0">
                <a:solidFill>
                  <a:schemeClr val="tx1"/>
                </a:solidFill>
              </a:rPr>
              <a:t>, </a:t>
            </a:r>
            <a:r>
              <a:rPr lang="fr-CH" altLang="fr-FR" dirty="0" err="1" smtClean="0">
                <a:solidFill>
                  <a:schemeClr val="tx1"/>
                </a:solidFill>
              </a:rPr>
              <a:t>Rule</a:t>
            </a:r>
            <a:r>
              <a:rPr lang="fr-CH" altLang="fr-FR" dirty="0" smtClean="0">
                <a:solidFill>
                  <a:schemeClr val="tx1"/>
                </a:solidFill>
              </a:rPr>
              <a:t> 93, Practice, </a:t>
            </a:r>
            <a:r>
              <a:rPr lang="fr-CH" altLang="fr-FR" dirty="0" err="1" smtClean="0">
                <a:solidFill>
                  <a:schemeClr val="tx1"/>
                </a:solidFill>
              </a:rPr>
              <a:t>available</a:t>
            </a:r>
            <a:r>
              <a:rPr lang="fr-CH" altLang="fr-FR" dirty="0" smtClean="0">
                <a:solidFill>
                  <a:schemeClr val="tx1"/>
                </a:solidFill>
              </a:rPr>
              <a:t> at  http://www.icrc.org/customary-ihl/eng/docs/v1_rul_rule93</a:t>
            </a:r>
            <a:endParaRPr lang="en-GB" altLang="fr-FR" dirty="0" smtClean="0">
              <a:solidFill>
                <a:schemeClr val="tx1"/>
              </a:solidFill>
            </a:endParaRPr>
          </a:p>
          <a:p>
            <a:pPr eaLnBrk="1" hangingPunct="1">
              <a:spcBef>
                <a:spcPct val="0"/>
              </a:spcBef>
            </a:pPr>
            <a:endParaRPr lang="en-GB" altLang="fr-FR" dirty="0" smtClean="0">
              <a:solidFill>
                <a:schemeClr val="tx1"/>
              </a:solidFill>
            </a:endParaRPr>
          </a:p>
        </p:txBody>
      </p:sp>
      <p:sp>
        <p:nvSpPr>
          <p:cNvPr id="522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3F516AD-1783-4036-AA62-7B1E08869F76}" type="slidenum">
              <a:rPr lang="en-GB" altLang="fr-FR">
                <a:latin typeface="Calibri" panose="020F0502020204030204" pitchFamily="34" charset="0"/>
              </a:rPr>
              <a:pPr eaLnBrk="1" hangingPunct="1"/>
              <a:t>13</a:t>
            </a:fld>
            <a:endParaRPr lang="en-GB" altLang="fr-FR">
              <a:latin typeface="Calibri" panose="020F0502020204030204" pitchFamily="34" charset="0"/>
            </a:endParaRPr>
          </a:p>
        </p:txBody>
      </p:sp>
    </p:spTree>
    <p:extLst>
      <p:ext uri="{BB962C8B-B14F-4D97-AF65-F5344CB8AC3E}">
        <p14:creationId xmlns:p14="http://schemas.microsoft.com/office/powerpoint/2010/main" val="5095312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fr-CH" dirty="0" smtClean="0"/>
              <a:t>Can </a:t>
            </a:r>
            <a:r>
              <a:rPr lang="fr-CH" dirty="0" err="1" smtClean="0"/>
              <a:t>rape</a:t>
            </a:r>
            <a:r>
              <a:rPr lang="fr-CH" dirty="0" smtClean="0"/>
              <a:t> </a:t>
            </a:r>
            <a:r>
              <a:rPr lang="fr-CH" dirty="0" err="1" smtClean="0"/>
              <a:t>be</a:t>
            </a:r>
            <a:r>
              <a:rPr lang="fr-CH" dirty="0" smtClean="0"/>
              <a:t> a </a:t>
            </a:r>
            <a:r>
              <a:rPr lang="fr-CH" b="1" dirty="0" err="1" smtClean="0"/>
              <a:t>weapon</a:t>
            </a:r>
            <a:r>
              <a:rPr lang="fr-CH" dirty="0" smtClean="0"/>
              <a:t> of </a:t>
            </a:r>
            <a:r>
              <a:rPr lang="fr-CH" dirty="0" err="1" smtClean="0"/>
              <a:t>warfare</a:t>
            </a:r>
            <a:r>
              <a:rPr lang="fr-CH" dirty="0" smtClean="0"/>
              <a:t>?</a:t>
            </a:r>
          </a:p>
          <a:p>
            <a:pPr eaLnBrk="1" fontAlgn="auto" hangingPunct="1">
              <a:spcBef>
                <a:spcPts val="0"/>
              </a:spcBef>
              <a:spcAft>
                <a:spcPts val="0"/>
              </a:spcAft>
              <a:defRPr/>
            </a:pPr>
            <a:r>
              <a:rPr lang="fr-CH" dirty="0" err="1" smtClean="0"/>
              <a:t>Definition</a:t>
            </a:r>
            <a:r>
              <a:rPr lang="fr-CH" dirty="0" smtClean="0"/>
              <a:t> of </a:t>
            </a:r>
            <a:r>
              <a:rPr lang="fr-CH" dirty="0" err="1" smtClean="0"/>
              <a:t>weapon</a:t>
            </a:r>
            <a:r>
              <a:rPr lang="fr-CH" dirty="0" smtClean="0"/>
              <a:t>: </a:t>
            </a:r>
            <a:r>
              <a:rPr lang="en-GB" dirty="0" smtClean="0"/>
              <a:t>A weapon is </a:t>
            </a:r>
            <a:r>
              <a:rPr lang="en-GB" b="1" dirty="0" smtClean="0"/>
              <a:t>an object </a:t>
            </a:r>
            <a:r>
              <a:rPr lang="en-GB" dirty="0" smtClean="0"/>
              <a:t>used for the purpose of inflicting a wound or killing. </a:t>
            </a:r>
          </a:p>
          <a:p>
            <a:pPr eaLnBrk="1" hangingPunct="1">
              <a:defRPr/>
            </a:pPr>
            <a:endParaRPr lang="fr-CH" dirty="0" smtClean="0"/>
          </a:p>
          <a:p>
            <a:pPr eaLnBrk="1" hangingPunct="1">
              <a:defRPr/>
            </a:pPr>
            <a:r>
              <a:rPr lang="en-GB" dirty="0" smtClean="0">
                <a:latin typeface="Arial" charset="0"/>
                <a:cs typeface="Arial" charset="0"/>
              </a:rPr>
              <a:t>Two common elements in the understanding of the notion: </a:t>
            </a:r>
            <a:r>
              <a:rPr lang="en-GB" b="1" dirty="0" smtClean="0">
                <a:latin typeface="Arial" charset="0"/>
                <a:cs typeface="Arial" charset="0"/>
              </a:rPr>
              <a:t>weapon refers to </a:t>
            </a:r>
          </a:p>
          <a:p>
            <a:pPr marL="285750" indent="-285750" eaLnBrk="1" hangingPunct="1">
              <a:buFontTx/>
              <a:buAutoNum type="romanLcParenBoth"/>
              <a:defRPr/>
            </a:pPr>
            <a:r>
              <a:rPr lang="en-GB" b="1" dirty="0" smtClean="0">
                <a:latin typeface="Arial" charset="0"/>
                <a:cs typeface="Arial" charset="0"/>
              </a:rPr>
              <a:t>an object, material, instrument, mechanism, device, substance; which is used to </a:t>
            </a:r>
          </a:p>
          <a:p>
            <a:pPr marL="285750" indent="-285750" eaLnBrk="1" hangingPunct="1">
              <a:buFontTx/>
              <a:buAutoNum type="romanLcParenBoth"/>
              <a:defRPr/>
            </a:pPr>
            <a:r>
              <a:rPr lang="en-GB" b="1" dirty="0" smtClean="0">
                <a:latin typeface="Arial" charset="0"/>
                <a:cs typeface="Arial" charset="0"/>
              </a:rPr>
              <a:t>kill or injure or damage, threaten or destroy</a:t>
            </a:r>
            <a:r>
              <a:rPr lang="en-GB" dirty="0" smtClean="0">
                <a:latin typeface="Arial" charset="0"/>
                <a:cs typeface="Arial" charset="0"/>
              </a:rPr>
              <a:t>. </a:t>
            </a:r>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en-GB" dirty="0" smtClean="0"/>
              <a:t>Rape and sexual violence are </a:t>
            </a:r>
            <a:r>
              <a:rPr lang="en-GB" b="1" dirty="0" smtClean="0"/>
              <a:t>unlawful behaviours </a:t>
            </a:r>
            <a:r>
              <a:rPr lang="en-GB" dirty="0" smtClean="0"/>
              <a:t>that do not meet the criteria used to define weapons. </a:t>
            </a:r>
            <a:endParaRPr lang="fr-CH" dirty="0" smtClean="0"/>
          </a:p>
          <a:p>
            <a:pPr eaLnBrk="1" fontAlgn="auto" hangingPunct="1">
              <a:spcBef>
                <a:spcPts val="0"/>
              </a:spcBef>
              <a:spcAft>
                <a:spcPts val="0"/>
              </a:spcAft>
              <a:defRPr/>
            </a:pPr>
            <a:endParaRPr lang="en-GB" dirty="0" smtClean="0">
              <a:latin typeface="Arial" charset="0"/>
              <a:cs typeface="Arial" charset="0"/>
            </a:endParaRPr>
          </a:p>
          <a:p>
            <a:pPr eaLnBrk="1" fontAlgn="auto" hangingPunct="1">
              <a:spcBef>
                <a:spcPts val="0"/>
              </a:spcBef>
              <a:spcAft>
                <a:spcPts val="0"/>
              </a:spcAft>
              <a:defRPr/>
            </a:pPr>
            <a:r>
              <a:rPr lang="en-GB" dirty="0" smtClean="0">
                <a:latin typeface="Arial" charset="0"/>
                <a:cs typeface="Arial" charset="0"/>
              </a:rPr>
              <a:t>(“Means” encompasses additional instruments (e.g. projectiles, materials) indispensable for, or of support to, the use of a weapon but, like the notion of weapon, does not refer to a practice. In light of this material aspect of the notions under consideration, rape can be considered neither a weapon nor a means of warfare. See art. 35.2 API)</a:t>
            </a:r>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fr-CH" dirty="0" smtClean="0"/>
              <a:t>Can </a:t>
            </a:r>
            <a:r>
              <a:rPr lang="fr-CH" dirty="0" err="1" smtClean="0"/>
              <a:t>rape</a:t>
            </a:r>
            <a:r>
              <a:rPr lang="fr-CH" dirty="0" smtClean="0"/>
              <a:t> </a:t>
            </a:r>
            <a:r>
              <a:rPr lang="fr-CH" dirty="0" err="1" smtClean="0"/>
              <a:t>be</a:t>
            </a:r>
            <a:r>
              <a:rPr lang="fr-CH" dirty="0" smtClean="0"/>
              <a:t> a </a:t>
            </a:r>
            <a:r>
              <a:rPr lang="fr-CH" b="1" dirty="0" err="1" smtClean="0"/>
              <a:t>method</a:t>
            </a:r>
            <a:r>
              <a:rPr lang="fr-CH" dirty="0" smtClean="0"/>
              <a:t> of </a:t>
            </a:r>
            <a:r>
              <a:rPr lang="fr-CH" dirty="0" err="1" smtClean="0"/>
              <a:t>war</a:t>
            </a:r>
            <a:r>
              <a:rPr lang="fr-CH" dirty="0" smtClean="0"/>
              <a:t>?</a:t>
            </a:r>
          </a:p>
          <a:p>
            <a:pPr eaLnBrk="1" fontAlgn="auto" hangingPunct="1">
              <a:spcBef>
                <a:spcPts val="0"/>
              </a:spcBef>
              <a:spcAft>
                <a:spcPts val="0"/>
              </a:spcAft>
              <a:defRPr/>
            </a:pPr>
            <a:r>
              <a:rPr lang="fr-CH" dirty="0" smtClean="0"/>
              <a:t>In </a:t>
            </a:r>
            <a:r>
              <a:rPr lang="en-GB" dirty="0" smtClean="0">
                <a:latin typeface="Arial" charset="0"/>
                <a:cs typeface="Arial" charset="0"/>
              </a:rPr>
              <a:t>the book “How does Law Protect in War?”, the definition of the notion of method of warfare is the following: </a:t>
            </a:r>
          </a:p>
          <a:p>
            <a:pPr eaLnBrk="1" fontAlgn="auto" hangingPunct="1">
              <a:spcBef>
                <a:spcPts val="0"/>
              </a:spcBef>
              <a:spcAft>
                <a:spcPts val="0"/>
              </a:spcAft>
              <a:defRPr/>
            </a:pPr>
            <a:r>
              <a:rPr lang="en-GB" dirty="0" smtClean="0">
                <a:latin typeface="Arial" charset="0"/>
                <a:cs typeface="Arial" charset="0"/>
              </a:rPr>
              <a:t>“</a:t>
            </a:r>
            <a:r>
              <a:rPr lang="en-GB" b="1" dirty="0" smtClean="0">
                <a:latin typeface="Arial" charset="0"/>
                <a:cs typeface="Arial" charset="0"/>
              </a:rPr>
              <a:t>(</a:t>
            </a:r>
            <a:r>
              <a:rPr lang="en-GB" b="1" dirty="0" err="1" smtClean="0">
                <a:latin typeface="Arial" charset="0"/>
                <a:cs typeface="Arial" charset="0"/>
              </a:rPr>
              <a:t>i</a:t>
            </a:r>
            <a:r>
              <a:rPr lang="en-GB" b="1" dirty="0" smtClean="0">
                <a:latin typeface="Arial" charset="0"/>
                <a:cs typeface="Arial" charset="0"/>
              </a:rPr>
              <a:t>) the way and manner in which the weapons are used; </a:t>
            </a:r>
          </a:p>
          <a:p>
            <a:pPr eaLnBrk="1" fontAlgn="auto" hangingPunct="1">
              <a:spcBef>
                <a:spcPts val="0"/>
              </a:spcBef>
              <a:spcAft>
                <a:spcPts val="0"/>
              </a:spcAft>
              <a:defRPr/>
            </a:pPr>
            <a:r>
              <a:rPr lang="en-GB" b="1" dirty="0" smtClean="0">
                <a:latin typeface="Arial" charset="0"/>
                <a:cs typeface="Arial" charset="0"/>
              </a:rPr>
              <a:t>(ii) any specific, tactical or strategic, ways of conducting hostilities that are not particularly related to weapons and that are intended to overwhelm and weaken the adversary, such as bombing, as well as the specific tactics used for attack, such as high altitude bombing</a:t>
            </a:r>
            <a:r>
              <a:rPr lang="en-GB" dirty="0" smtClean="0">
                <a:latin typeface="Arial" charset="0"/>
                <a:cs typeface="Arial" charset="0"/>
              </a:rPr>
              <a:t>”</a:t>
            </a:r>
            <a:endParaRPr lang="en-GB" dirty="0" smtClean="0"/>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fr-CH" dirty="0" err="1" smtClean="0"/>
              <a:t>Rape</a:t>
            </a:r>
            <a:r>
              <a:rPr lang="fr-CH" dirty="0" smtClean="0"/>
              <a:t> is not «the </a:t>
            </a:r>
            <a:r>
              <a:rPr lang="fr-CH" dirty="0" err="1" smtClean="0"/>
              <a:t>manner</a:t>
            </a:r>
            <a:r>
              <a:rPr lang="fr-CH" dirty="0" smtClean="0"/>
              <a:t> in </a:t>
            </a:r>
            <a:r>
              <a:rPr lang="fr-CH" dirty="0" err="1" smtClean="0"/>
              <a:t>which</a:t>
            </a:r>
            <a:r>
              <a:rPr lang="fr-CH" dirty="0" smtClean="0"/>
              <a:t> a </a:t>
            </a:r>
            <a:r>
              <a:rPr lang="fr-CH" dirty="0" err="1" smtClean="0"/>
              <a:t>weapon</a:t>
            </a:r>
            <a:r>
              <a:rPr lang="fr-CH" dirty="0" smtClean="0"/>
              <a:t> is </a:t>
            </a:r>
            <a:r>
              <a:rPr lang="fr-CH" dirty="0" err="1" smtClean="0"/>
              <a:t>used</a:t>
            </a:r>
            <a:r>
              <a:rPr lang="fr-CH" dirty="0" smtClean="0"/>
              <a:t>». </a:t>
            </a:r>
          </a:p>
          <a:p>
            <a:pPr eaLnBrk="1" fontAlgn="auto" hangingPunct="1">
              <a:spcBef>
                <a:spcPts val="0"/>
              </a:spcBef>
              <a:spcAft>
                <a:spcPts val="0"/>
              </a:spcAft>
              <a:defRPr/>
            </a:pPr>
            <a:r>
              <a:rPr lang="fr-CH" dirty="0" smtClean="0"/>
              <a:t>It is not </a:t>
            </a:r>
            <a:r>
              <a:rPr lang="fr-CH" dirty="0" err="1" smtClean="0"/>
              <a:t>either</a:t>
            </a:r>
            <a:r>
              <a:rPr lang="fr-CH" dirty="0" smtClean="0"/>
              <a:t> a «</a:t>
            </a:r>
            <a:r>
              <a:rPr lang="fr-CH" dirty="0" err="1" smtClean="0"/>
              <a:t>strategic</a:t>
            </a:r>
            <a:r>
              <a:rPr lang="fr-CH" dirty="0" smtClean="0"/>
              <a:t> </a:t>
            </a:r>
            <a:r>
              <a:rPr lang="fr-CH" dirty="0" err="1" smtClean="0"/>
              <a:t>way</a:t>
            </a:r>
            <a:r>
              <a:rPr lang="fr-CH" dirty="0" smtClean="0"/>
              <a:t> to </a:t>
            </a:r>
            <a:r>
              <a:rPr lang="fr-CH" dirty="0" err="1" smtClean="0"/>
              <a:t>conduct</a:t>
            </a:r>
            <a:r>
              <a:rPr lang="fr-CH" dirty="0" smtClean="0"/>
              <a:t> </a:t>
            </a:r>
            <a:r>
              <a:rPr lang="fr-CH" dirty="0" err="1" smtClean="0"/>
              <a:t>hostilities</a:t>
            </a:r>
            <a:r>
              <a:rPr lang="fr-CH" dirty="0" smtClean="0"/>
              <a:t>». </a:t>
            </a:r>
            <a:r>
              <a:rPr lang="fr-CH" dirty="0" err="1" smtClean="0"/>
              <a:t>Indeed</a:t>
            </a:r>
            <a:r>
              <a:rPr lang="fr-CH" dirty="0" smtClean="0"/>
              <a:t>, </a:t>
            </a:r>
            <a:r>
              <a:rPr lang="fr-CH" dirty="0" err="1" smtClean="0"/>
              <a:t>we</a:t>
            </a:r>
            <a:r>
              <a:rPr lang="fr-CH" dirty="0" smtClean="0"/>
              <a:t> must </a:t>
            </a:r>
            <a:r>
              <a:rPr lang="fr-CH" dirty="0" err="1" smtClean="0"/>
              <a:t>distinguish</a:t>
            </a:r>
            <a:r>
              <a:rPr lang="fr-CH" dirty="0" smtClean="0"/>
              <a:t> </a:t>
            </a:r>
            <a:r>
              <a:rPr lang="fr-CH" dirty="0" err="1" smtClean="0"/>
              <a:t>between</a:t>
            </a:r>
            <a:r>
              <a:rPr lang="fr-CH" dirty="0" smtClean="0"/>
              <a:t> the </a:t>
            </a:r>
            <a:r>
              <a:rPr lang="fr-CH" dirty="0" err="1" smtClean="0"/>
              <a:t>conduct</a:t>
            </a:r>
            <a:r>
              <a:rPr lang="fr-CH" dirty="0" smtClean="0"/>
              <a:t> of </a:t>
            </a:r>
            <a:r>
              <a:rPr lang="fr-CH" dirty="0" err="1" smtClean="0"/>
              <a:t>hostilities</a:t>
            </a:r>
            <a:r>
              <a:rPr lang="fr-CH" dirty="0" smtClean="0"/>
              <a:t> and the protection of </a:t>
            </a:r>
            <a:r>
              <a:rPr lang="fr-CH" dirty="0" err="1" smtClean="0"/>
              <a:t>persons</a:t>
            </a:r>
            <a:r>
              <a:rPr lang="fr-CH" dirty="0" smtClean="0"/>
              <a:t> in the power of the </a:t>
            </a:r>
            <a:r>
              <a:rPr lang="fr-CH" dirty="0" err="1" smtClean="0"/>
              <a:t>enemy</a:t>
            </a:r>
            <a:r>
              <a:rPr lang="fr-CH" dirty="0" smtClean="0"/>
              <a:t> (and the </a:t>
            </a:r>
            <a:r>
              <a:rPr lang="fr-CH" dirty="0" err="1" smtClean="0"/>
              <a:t>treatment</a:t>
            </a:r>
            <a:r>
              <a:rPr lang="fr-CH" dirty="0" smtClean="0"/>
              <a:t> </a:t>
            </a:r>
            <a:r>
              <a:rPr lang="fr-CH" dirty="0" err="1" smtClean="0"/>
              <a:t>they</a:t>
            </a:r>
            <a:r>
              <a:rPr lang="fr-CH" dirty="0" smtClean="0"/>
              <a:t> </a:t>
            </a:r>
            <a:r>
              <a:rPr lang="fr-CH" dirty="0" err="1" smtClean="0"/>
              <a:t>receive</a:t>
            </a:r>
            <a:r>
              <a:rPr lang="fr-CH" dirty="0" smtClean="0"/>
              <a:t> as </a:t>
            </a:r>
            <a:r>
              <a:rPr lang="fr-CH" dirty="0" err="1" smtClean="0"/>
              <a:t>such</a:t>
            </a:r>
            <a:r>
              <a:rPr lang="fr-CH" dirty="0" smtClean="0"/>
              <a:t>). </a:t>
            </a:r>
          </a:p>
          <a:p>
            <a:pPr eaLnBrk="1" fontAlgn="auto" hangingPunct="1">
              <a:spcBef>
                <a:spcPts val="0"/>
              </a:spcBef>
              <a:spcAft>
                <a:spcPts val="0"/>
              </a:spcAft>
              <a:defRPr/>
            </a:pPr>
            <a:endParaRPr lang="fr-CH" dirty="0" smtClean="0"/>
          </a:p>
          <a:p>
            <a:pPr eaLnBrk="1" hangingPunct="1">
              <a:defRPr/>
            </a:pPr>
            <a:r>
              <a:rPr lang="en-GB" dirty="0" smtClean="0"/>
              <a:t>Some methods are lawful, while others are prohibited by IHL. Main criteria allowing to distinguish between a lawful method that could become unlawful is used in a different way: prohibition of indiscriminate weapons and prohibition of weapons causing superfluous injury. </a:t>
            </a:r>
          </a:p>
          <a:p>
            <a:pPr eaLnBrk="1" hangingPunct="1">
              <a:defRPr/>
            </a:pPr>
            <a:endParaRPr lang="en-GB" dirty="0" smtClean="0"/>
          </a:p>
          <a:p>
            <a:pPr eaLnBrk="1" hangingPunct="1">
              <a:defRPr/>
            </a:pPr>
            <a:r>
              <a:rPr lang="en-GB" dirty="0" smtClean="0"/>
              <a:t>SV is, however, </a:t>
            </a:r>
            <a:r>
              <a:rPr lang="en-GB" b="1" dirty="0" smtClean="0"/>
              <a:t>always unlawful</a:t>
            </a:r>
            <a:r>
              <a:rPr lang="en-GB" dirty="0" smtClean="0"/>
              <a:t>. It does not depend on these principles. </a:t>
            </a:r>
          </a:p>
          <a:p>
            <a:pPr eaLnBrk="1" hangingPunct="1">
              <a:defRPr/>
            </a:pPr>
            <a:endParaRPr lang="fr-CH" dirty="0" smtClean="0"/>
          </a:p>
          <a:p>
            <a:pPr eaLnBrk="1" fontAlgn="auto" hangingPunct="1">
              <a:spcBef>
                <a:spcPts val="0"/>
              </a:spcBef>
              <a:spcAft>
                <a:spcPts val="0"/>
              </a:spcAft>
              <a:defRPr/>
            </a:pPr>
            <a:r>
              <a:rPr lang="fr-CH" dirty="0" err="1" smtClean="0"/>
              <a:t>Therefore</a:t>
            </a:r>
            <a:r>
              <a:rPr lang="fr-CH" dirty="0" smtClean="0"/>
              <a:t>, </a:t>
            </a:r>
            <a:r>
              <a:rPr lang="fr-CH" dirty="0" err="1" smtClean="0"/>
              <a:t>rape</a:t>
            </a:r>
            <a:r>
              <a:rPr lang="fr-CH" dirty="0" smtClean="0"/>
              <a:t> and SV are </a:t>
            </a:r>
            <a:r>
              <a:rPr lang="fr-CH" b="1" dirty="0" err="1" smtClean="0"/>
              <a:t>neither</a:t>
            </a:r>
            <a:r>
              <a:rPr lang="fr-CH" b="1" dirty="0" smtClean="0"/>
              <a:t> a </a:t>
            </a:r>
            <a:r>
              <a:rPr lang="fr-CH" b="1" dirty="0" err="1" smtClean="0"/>
              <a:t>weapon</a:t>
            </a:r>
            <a:r>
              <a:rPr lang="fr-CH" b="1" dirty="0" smtClean="0"/>
              <a:t>/</a:t>
            </a:r>
            <a:r>
              <a:rPr lang="fr-CH" b="1" dirty="0" err="1" smtClean="0"/>
              <a:t>mean</a:t>
            </a:r>
            <a:r>
              <a:rPr lang="fr-CH" b="1" dirty="0" smtClean="0"/>
              <a:t> or a </a:t>
            </a:r>
            <a:r>
              <a:rPr lang="fr-CH" b="1" dirty="0" err="1" smtClean="0"/>
              <a:t>method</a:t>
            </a:r>
            <a:r>
              <a:rPr lang="fr-CH" b="1" dirty="0" smtClean="0"/>
              <a:t> </a:t>
            </a:r>
            <a:r>
              <a:rPr lang="fr-CH" dirty="0" smtClean="0"/>
              <a:t>of </a:t>
            </a:r>
            <a:r>
              <a:rPr lang="fr-CH" dirty="0" err="1" smtClean="0"/>
              <a:t>warfare</a:t>
            </a:r>
            <a:r>
              <a:rPr lang="fr-CH" dirty="0" smtClean="0"/>
              <a:t>. </a:t>
            </a:r>
            <a:r>
              <a:rPr lang="fr-CH" dirty="0" err="1" smtClean="0"/>
              <a:t>They</a:t>
            </a:r>
            <a:r>
              <a:rPr lang="fr-CH" dirty="0" smtClean="0"/>
              <a:t> </a:t>
            </a:r>
            <a:r>
              <a:rPr lang="fr-CH" dirty="0" err="1" smtClean="0"/>
              <a:t>can</a:t>
            </a:r>
            <a:r>
              <a:rPr lang="fr-CH" dirty="0" smtClean="0"/>
              <a:t> </a:t>
            </a:r>
            <a:r>
              <a:rPr lang="fr-CH" dirty="0" err="1" smtClean="0"/>
              <a:t>be</a:t>
            </a:r>
            <a:r>
              <a:rPr lang="fr-CH" dirty="0" smtClean="0"/>
              <a:t> </a:t>
            </a:r>
            <a:r>
              <a:rPr lang="fr-CH" dirty="0" err="1" smtClean="0"/>
              <a:t>seen</a:t>
            </a:r>
            <a:r>
              <a:rPr lang="fr-CH" dirty="0" smtClean="0"/>
              <a:t> as a </a:t>
            </a:r>
            <a:r>
              <a:rPr lang="fr-CH" dirty="0" err="1" smtClean="0"/>
              <a:t>warfare</a:t>
            </a:r>
            <a:r>
              <a:rPr lang="fr-CH" dirty="0" smtClean="0"/>
              <a:t> </a:t>
            </a:r>
            <a:r>
              <a:rPr lang="fr-CH" dirty="0" err="1" smtClean="0"/>
              <a:t>strategy</a:t>
            </a:r>
            <a:r>
              <a:rPr lang="fr-CH" dirty="0" smtClean="0"/>
              <a:t>. Can </a:t>
            </a:r>
            <a:r>
              <a:rPr lang="fr-CH" dirty="0" err="1" smtClean="0"/>
              <a:t>be</a:t>
            </a:r>
            <a:r>
              <a:rPr lang="fr-CH" dirty="0" smtClean="0"/>
              <a:t> part of a crime </a:t>
            </a:r>
            <a:r>
              <a:rPr lang="fr-CH" dirty="0" err="1" smtClean="0"/>
              <a:t>against</a:t>
            </a:r>
            <a:r>
              <a:rPr lang="fr-CH" dirty="0" smtClean="0"/>
              <a:t> </a:t>
            </a:r>
            <a:r>
              <a:rPr lang="fr-CH" dirty="0" err="1" smtClean="0"/>
              <a:t>humanity</a:t>
            </a:r>
            <a:r>
              <a:rPr lang="fr-CH" dirty="0" smtClean="0"/>
              <a:t>: as part of a </a:t>
            </a:r>
            <a:r>
              <a:rPr lang="fr-CH" dirty="0" err="1" smtClean="0"/>
              <a:t>widespread</a:t>
            </a:r>
            <a:r>
              <a:rPr lang="fr-CH" dirty="0" smtClean="0"/>
              <a:t> or </a:t>
            </a:r>
            <a:r>
              <a:rPr lang="fr-CH" dirty="0" err="1" smtClean="0"/>
              <a:t>systematic</a:t>
            </a:r>
            <a:r>
              <a:rPr lang="fr-CH" dirty="0" smtClean="0"/>
              <a:t> </a:t>
            </a:r>
            <a:r>
              <a:rPr lang="fr-CH" dirty="0" err="1" smtClean="0"/>
              <a:t>attack</a:t>
            </a:r>
            <a:r>
              <a:rPr lang="fr-CH" dirty="0" smtClean="0"/>
              <a:t> a/ </a:t>
            </a:r>
            <a:r>
              <a:rPr lang="fr-CH" dirty="0" err="1" smtClean="0"/>
              <a:t>civilians</a:t>
            </a:r>
            <a:r>
              <a:rPr lang="fr-CH" dirty="0" smtClean="0"/>
              <a:t>. </a:t>
            </a:r>
          </a:p>
          <a:p>
            <a:pPr eaLnBrk="1" fontAlgn="auto" hangingPunct="1">
              <a:spcBef>
                <a:spcPts val="0"/>
              </a:spcBef>
              <a:spcAft>
                <a:spcPts val="0"/>
              </a:spcAft>
              <a:defRPr/>
            </a:pPr>
            <a:endParaRPr lang="en-GB" dirty="0"/>
          </a:p>
        </p:txBody>
      </p:sp>
      <p:sp>
        <p:nvSpPr>
          <p:cNvPr id="532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F35D3D5-AB22-4FA8-8896-FE4A7AFCE59E}" type="slidenum">
              <a:rPr lang="en-GB" altLang="fr-FR">
                <a:latin typeface="Calibri" panose="020F0502020204030204" pitchFamily="34" charset="0"/>
              </a:rPr>
              <a:pPr eaLnBrk="1" hangingPunct="1"/>
              <a:t>14</a:t>
            </a:fld>
            <a:endParaRPr lang="en-GB" altLang="fr-FR">
              <a:latin typeface="Calibri" panose="020F0502020204030204" pitchFamily="34" charset="0"/>
            </a:endParaRPr>
          </a:p>
        </p:txBody>
      </p:sp>
    </p:spTree>
    <p:extLst>
      <p:ext uri="{BB962C8B-B14F-4D97-AF65-F5344CB8AC3E}">
        <p14:creationId xmlns:p14="http://schemas.microsoft.com/office/powerpoint/2010/main" val="15164928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Espace réservé des commentaires 2"/>
          <p:cNvSpPr>
            <a:spLocks noGrp="1"/>
          </p:cNvSpPr>
          <p:nvPr>
            <p:ph type="body" idx="1"/>
          </p:nvPr>
        </p:nvSpPr>
        <p:spPr/>
        <p:txBody>
          <a:bodyPr/>
          <a:lstStyle/>
          <a:p>
            <a:pPr eaLnBrk="1" fontAlgn="auto" hangingPunct="1">
              <a:spcBef>
                <a:spcPts val="0"/>
              </a:spcBef>
              <a:spcAft>
                <a:spcPts val="0"/>
              </a:spcAft>
              <a:defRPr/>
            </a:pPr>
            <a:r>
              <a:rPr lang="fr-CH" sz="1200" dirty="0" smtClean="0"/>
              <a:t>SV is prohibited under IHRL through the </a:t>
            </a:r>
            <a:r>
              <a:rPr lang="fr-CH" sz="1200" b="1" dirty="0" smtClean="0"/>
              <a:t>prohibition of torture and cruel, inhuman or degrading treatment or punishment</a:t>
            </a:r>
            <a:r>
              <a:rPr lang="fr-CH" sz="1200" dirty="0" smtClean="0"/>
              <a:t>. </a:t>
            </a:r>
          </a:p>
          <a:p>
            <a:pPr marL="628650" lvl="1" indent="-171450" eaLnBrk="1" fontAlgn="auto" hangingPunct="1">
              <a:spcBef>
                <a:spcPts val="0"/>
              </a:spcBef>
              <a:spcAft>
                <a:spcPts val="0"/>
              </a:spcAft>
              <a:buFontTx/>
              <a:buChar char="-"/>
              <a:defRPr/>
            </a:pPr>
            <a:r>
              <a:rPr lang="fr-CH" sz="1200" dirty="0" smtClean="0"/>
              <a:t>7 ICCPR; 3 ECHR; </a:t>
            </a:r>
          </a:p>
          <a:p>
            <a:pPr eaLnBrk="1" fontAlgn="auto" hangingPunct="1">
              <a:spcBef>
                <a:spcPts val="0"/>
              </a:spcBef>
              <a:spcAft>
                <a:spcPts val="0"/>
              </a:spcAft>
              <a:defRPr/>
            </a:pPr>
            <a:endParaRPr lang="fr-CH" sz="1200" dirty="0" smtClean="0"/>
          </a:p>
          <a:p>
            <a:pPr eaLnBrk="1" fontAlgn="auto" hangingPunct="1">
              <a:spcBef>
                <a:spcPts val="0"/>
              </a:spcBef>
              <a:spcAft>
                <a:spcPts val="0"/>
              </a:spcAft>
              <a:defRPr/>
            </a:pPr>
            <a:r>
              <a:rPr lang="fr-CH" sz="1200" dirty="0" smtClean="0"/>
              <a:t>Case law found instances of rape of detainees to amount to torture</a:t>
            </a:r>
          </a:p>
          <a:p>
            <a:pPr marL="628650" lvl="1" indent="-171450" eaLnBrk="1" fontAlgn="auto" hangingPunct="1">
              <a:spcBef>
                <a:spcPts val="0"/>
              </a:spcBef>
              <a:spcAft>
                <a:spcPts val="0"/>
              </a:spcAft>
              <a:buFontTx/>
              <a:buChar char="-"/>
              <a:defRPr/>
            </a:pPr>
            <a:r>
              <a:rPr lang="fr-CH" sz="1200" dirty="0" smtClean="0"/>
              <a:t>ECtHR, Aydin v. </a:t>
            </a:r>
            <a:r>
              <a:rPr lang="fr-CH" sz="1200" dirty="0" err="1" smtClean="0"/>
              <a:t>Turkey</a:t>
            </a:r>
            <a:r>
              <a:rPr lang="fr-CH" sz="1200" dirty="0" smtClean="0"/>
              <a:t>, 25 </a:t>
            </a:r>
            <a:r>
              <a:rPr lang="fr-CH" sz="1200" dirty="0" err="1" smtClean="0"/>
              <a:t>September</a:t>
            </a:r>
            <a:r>
              <a:rPr lang="fr-CH" sz="1200" dirty="0" smtClean="0"/>
              <a:t> 1997</a:t>
            </a:r>
          </a:p>
          <a:p>
            <a:pPr marL="628650" lvl="1" indent="-171450" eaLnBrk="1" fontAlgn="auto" hangingPunct="1">
              <a:spcBef>
                <a:spcPts val="0"/>
              </a:spcBef>
              <a:spcAft>
                <a:spcPts val="0"/>
              </a:spcAft>
              <a:buFontTx/>
              <a:buChar char="-"/>
              <a:defRPr/>
            </a:pPr>
            <a:r>
              <a:rPr lang="fr-CH" sz="1200" dirty="0" smtClean="0"/>
              <a:t>IACommHR, Case 10.970 (Peru)</a:t>
            </a:r>
          </a:p>
          <a:p>
            <a:pPr eaLnBrk="1" fontAlgn="auto" hangingPunct="1">
              <a:spcBef>
                <a:spcPts val="0"/>
              </a:spcBef>
              <a:spcAft>
                <a:spcPts val="0"/>
              </a:spcAft>
              <a:defRPr/>
            </a:pPr>
            <a:endParaRPr lang="fr-CH" sz="1200" dirty="0" smtClean="0"/>
          </a:p>
          <a:p>
            <a:pPr eaLnBrk="1" fontAlgn="auto" hangingPunct="1">
              <a:spcBef>
                <a:spcPts val="0"/>
              </a:spcBef>
              <a:spcAft>
                <a:spcPts val="0"/>
              </a:spcAft>
              <a:defRPr/>
            </a:pPr>
            <a:r>
              <a:rPr lang="fr-CH" sz="1200" dirty="0" smtClean="0"/>
              <a:t>Case law where strip-searching of a male prisoner in the presence of a female prison officer as degrading treatment</a:t>
            </a:r>
          </a:p>
          <a:p>
            <a:pPr marL="628650" lvl="1" indent="-171450" eaLnBrk="1" fontAlgn="auto" hangingPunct="1">
              <a:spcBef>
                <a:spcPts val="0"/>
              </a:spcBef>
              <a:spcAft>
                <a:spcPts val="0"/>
              </a:spcAft>
              <a:buFontTx/>
              <a:buChar char="-"/>
              <a:defRPr/>
            </a:pPr>
            <a:r>
              <a:rPr lang="fr-CH" sz="1200" dirty="0" smtClean="0"/>
              <a:t>ECtHR, Valasinas v. </a:t>
            </a:r>
            <a:r>
              <a:rPr lang="fr-CH" sz="1200" dirty="0" err="1" smtClean="0"/>
              <a:t>Lithuania</a:t>
            </a:r>
            <a:r>
              <a:rPr lang="fr-CH" sz="1200" dirty="0" smtClean="0"/>
              <a:t>, 24 July 2001</a:t>
            </a:r>
          </a:p>
          <a:p>
            <a:pPr marL="628650" lvl="1" indent="-171450" eaLnBrk="1" fontAlgn="auto" hangingPunct="1">
              <a:spcBef>
                <a:spcPts val="0"/>
              </a:spcBef>
              <a:spcAft>
                <a:spcPts val="0"/>
              </a:spcAft>
              <a:buFontTx/>
              <a:buChar char="-"/>
              <a:defRPr/>
            </a:pPr>
            <a:endParaRPr lang="fr-CH" sz="1200" dirty="0" smtClean="0"/>
          </a:p>
          <a:p>
            <a:pPr eaLnBrk="1" fontAlgn="auto" hangingPunct="1">
              <a:spcBef>
                <a:spcPts val="0"/>
              </a:spcBef>
              <a:spcAft>
                <a:spcPts val="0"/>
              </a:spcAft>
              <a:defRPr/>
            </a:pPr>
            <a:r>
              <a:rPr lang="fr-CH" sz="1200" dirty="0" err="1" smtClean="0"/>
              <a:t>Gender-based</a:t>
            </a:r>
            <a:r>
              <a:rPr lang="fr-CH" sz="1200" dirty="0" smtClean="0"/>
              <a:t> violence constitutes </a:t>
            </a:r>
            <a:r>
              <a:rPr lang="fr-CH" sz="1200" b="1" dirty="0" smtClean="0"/>
              <a:t>discrimination</a:t>
            </a:r>
          </a:p>
          <a:p>
            <a:pPr marL="628650" lvl="1" indent="-171450" eaLnBrk="1" fontAlgn="auto" hangingPunct="1">
              <a:spcBef>
                <a:spcPts val="0"/>
              </a:spcBef>
              <a:spcAft>
                <a:spcPts val="0"/>
              </a:spcAft>
              <a:buFontTx/>
              <a:buChar char="-"/>
              <a:defRPr/>
            </a:pPr>
            <a:r>
              <a:rPr lang="fr-CH" sz="1200" dirty="0" smtClean="0"/>
              <a:t>Cf. General Recommendation 19 of the Committee on the Elimination of Discrimination Against Women</a:t>
            </a:r>
          </a:p>
          <a:p>
            <a:pPr eaLnBrk="1" fontAlgn="auto" hangingPunct="1">
              <a:spcBef>
                <a:spcPts val="0"/>
              </a:spcBef>
              <a:spcAft>
                <a:spcPts val="0"/>
              </a:spcAft>
              <a:defRPr/>
            </a:pPr>
            <a:endParaRPr lang="fr-CH" sz="1200" b="1" dirty="0" smtClean="0"/>
          </a:p>
          <a:p>
            <a:pPr eaLnBrk="1" fontAlgn="auto" hangingPunct="1">
              <a:spcBef>
                <a:spcPts val="0"/>
              </a:spcBef>
              <a:spcAft>
                <a:spcPts val="0"/>
              </a:spcAft>
              <a:defRPr/>
            </a:pPr>
            <a:r>
              <a:rPr lang="fr-CH" sz="1200" b="1" dirty="0" smtClean="0"/>
              <a:t>Trafficking of women and children for the purpose of prostitution </a:t>
            </a:r>
            <a:r>
              <a:rPr lang="fr-CH" sz="1200" dirty="0" smtClean="0"/>
              <a:t>is a criminal offence</a:t>
            </a:r>
          </a:p>
          <a:p>
            <a:pPr marL="628650" lvl="1" indent="-171450" eaLnBrk="1" fontAlgn="auto" hangingPunct="1">
              <a:spcBef>
                <a:spcPts val="0"/>
              </a:spcBef>
              <a:spcAft>
                <a:spcPts val="0"/>
              </a:spcAft>
              <a:buFontTx/>
              <a:buChar char="-"/>
              <a:defRPr/>
            </a:pPr>
            <a:r>
              <a:rPr lang="fr-CH" sz="1200" dirty="0" smtClean="0"/>
              <a:t>Convention for the Suppression of the Traffic in Persons and of the Exploitation of the Prostitution of Others, art.1</a:t>
            </a:r>
          </a:p>
          <a:p>
            <a:pPr marL="628650" lvl="1" indent="-171450" eaLnBrk="1" fontAlgn="auto" hangingPunct="1">
              <a:spcBef>
                <a:spcPts val="0"/>
              </a:spcBef>
              <a:spcAft>
                <a:spcPts val="0"/>
              </a:spcAft>
              <a:buFontTx/>
              <a:buChar char="-"/>
              <a:defRPr/>
            </a:pPr>
            <a:r>
              <a:rPr lang="fr-CH" sz="1200" dirty="0" smtClean="0"/>
              <a:t>Protocol on Trafficking in Persons, art. 1 etc. </a:t>
            </a:r>
          </a:p>
          <a:p>
            <a:pPr marL="171450" indent="-171450" eaLnBrk="1" fontAlgn="auto" hangingPunct="1">
              <a:spcBef>
                <a:spcPts val="0"/>
              </a:spcBef>
              <a:spcAft>
                <a:spcPts val="0"/>
              </a:spcAft>
              <a:buFontTx/>
              <a:buChar char="-"/>
              <a:defRPr/>
            </a:pPr>
            <a:r>
              <a:rPr lang="fr-CH" sz="1200" dirty="0" smtClean="0"/>
              <a:t>Prohibition of sexual violence as a punishment</a:t>
            </a:r>
          </a:p>
          <a:p>
            <a:pPr marL="628650" lvl="1" indent="-171450">
              <a:buFontTx/>
              <a:buChar char="-"/>
              <a:defRPr/>
            </a:pPr>
            <a:r>
              <a:rPr lang="fr-CH" sz="1200" dirty="0" smtClean="0"/>
              <a:t>Cf. General Recommendation 19 of the Committee on the Elimination of Discrimination </a:t>
            </a:r>
            <a:r>
              <a:rPr lang="fr-CH" sz="1200" dirty="0" err="1" smtClean="0"/>
              <a:t>Against</a:t>
            </a:r>
            <a:r>
              <a:rPr lang="fr-CH" sz="1200" dirty="0" smtClean="0"/>
              <a:t> </a:t>
            </a:r>
            <a:r>
              <a:rPr lang="fr-CH" sz="1200" dirty="0" err="1" smtClean="0"/>
              <a:t>Women</a:t>
            </a:r>
            <a:endParaRPr lang="fr-CH" sz="1200" dirty="0" smtClean="0"/>
          </a:p>
          <a:p>
            <a:pPr lvl="1">
              <a:defRPr/>
            </a:pPr>
            <a:endParaRPr lang="fr-CH" sz="1200" b="1" u="sng" dirty="0" smtClean="0"/>
          </a:p>
          <a:p>
            <a:pPr eaLnBrk="1" fontAlgn="auto" hangingPunct="1">
              <a:spcBef>
                <a:spcPts val="0"/>
              </a:spcBef>
              <a:spcAft>
                <a:spcPts val="0"/>
              </a:spcAft>
              <a:buFont typeface="Arial" pitchFamily="34" charset="0"/>
              <a:buNone/>
              <a:defRPr/>
            </a:pPr>
            <a:r>
              <a:rPr lang="fr-CH" sz="1200" b="1" u="sng" dirty="0" err="1" smtClean="0"/>
              <a:t>Treaties</a:t>
            </a:r>
            <a:r>
              <a:rPr lang="fr-CH" sz="1200" b="1" u="sng" dirty="0" smtClean="0"/>
              <a:t>/</a:t>
            </a:r>
            <a:r>
              <a:rPr lang="fr-CH" sz="1200" b="1" u="sng" dirty="0" err="1" smtClean="0"/>
              <a:t>declarations</a:t>
            </a:r>
            <a:r>
              <a:rPr lang="fr-CH" sz="1200" b="1" u="sng" dirty="0" smtClean="0"/>
              <a:t> </a:t>
            </a:r>
            <a:r>
              <a:rPr lang="fr-CH" sz="1200" b="1" u="sng" dirty="0" err="1" smtClean="0"/>
              <a:t>prohibiting</a:t>
            </a:r>
            <a:r>
              <a:rPr lang="fr-CH" sz="1200" b="1" u="sng" dirty="0" smtClean="0"/>
              <a:t> </a:t>
            </a:r>
            <a:r>
              <a:rPr lang="fr-CH" sz="1200" b="1" u="sng" dirty="0" err="1" smtClean="0"/>
              <a:t>directly</a:t>
            </a:r>
            <a:r>
              <a:rPr lang="fr-CH" sz="1200" b="1" u="sng" dirty="0" smtClean="0"/>
              <a:t> </a:t>
            </a:r>
            <a:r>
              <a:rPr lang="fr-CH" sz="1200" b="1" u="sng" dirty="0" err="1" smtClean="0"/>
              <a:t>rape</a:t>
            </a:r>
            <a:r>
              <a:rPr lang="fr-CH" sz="1200" b="1" u="sng" dirty="0" smtClean="0"/>
              <a:t> and </a:t>
            </a:r>
            <a:r>
              <a:rPr lang="fr-CH" sz="1200" b="1" u="sng" dirty="0" err="1" smtClean="0"/>
              <a:t>sexual</a:t>
            </a:r>
            <a:r>
              <a:rPr lang="fr-CH" sz="1200" b="1" u="sng" dirty="0" smtClean="0"/>
              <a:t> violence</a:t>
            </a:r>
          </a:p>
          <a:p>
            <a:pPr eaLnBrk="1" fontAlgn="auto" hangingPunct="1">
              <a:spcBef>
                <a:spcPts val="0"/>
              </a:spcBef>
              <a:spcAft>
                <a:spcPts val="0"/>
              </a:spcAft>
              <a:buFont typeface="Arial" pitchFamily="34" charset="0"/>
              <a:buNone/>
              <a:defRPr/>
            </a:pPr>
            <a:endParaRPr lang="fr-CH" sz="1200" b="1" u="sng" dirty="0" smtClean="0"/>
          </a:p>
          <a:p>
            <a:pPr marL="171450" indent="-171450" eaLnBrk="1" fontAlgn="auto" hangingPunct="1">
              <a:spcBef>
                <a:spcPts val="0"/>
              </a:spcBef>
              <a:spcAft>
                <a:spcPts val="0"/>
              </a:spcAft>
              <a:buFont typeface="Arial" pitchFamily="34" charset="0"/>
              <a:buChar char="•"/>
              <a:defRPr/>
            </a:pPr>
            <a:r>
              <a:rPr lang="fr-CH" sz="1200" b="1" dirty="0" smtClean="0"/>
              <a:t>Convention on the Rights of the Child</a:t>
            </a:r>
            <a:endParaRPr lang="en-GB" sz="1200" b="1" dirty="0" smtClean="0"/>
          </a:p>
          <a:p>
            <a:pPr eaLnBrk="1" fontAlgn="auto" hangingPunct="1">
              <a:spcBef>
                <a:spcPts val="0"/>
              </a:spcBef>
              <a:spcAft>
                <a:spcPts val="0"/>
              </a:spcAft>
              <a:defRPr/>
            </a:pPr>
            <a:r>
              <a:rPr lang="fr-FR" sz="1200" b="1" i="1" dirty="0" smtClean="0">
                <a:latin typeface="Arial" charset="0"/>
                <a:cs typeface="Arial" charset="0"/>
              </a:rPr>
              <a:t>Article 19</a:t>
            </a:r>
            <a:endParaRPr lang="fr-FR" sz="1200" dirty="0" smtClean="0">
              <a:latin typeface="Arial" charset="0"/>
              <a:cs typeface="Arial" charset="0"/>
            </a:endParaRPr>
          </a:p>
          <a:p>
            <a:pPr marL="228600" indent="-228600" eaLnBrk="1" fontAlgn="auto" hangingPunct="1">
              <a:spcBef>
                <a:spcPts val="0"/>
              </a:spcBef>
              <a:spcAft>
                <a:spcPts val="0"/>
              </a:spcAft>
              <a:buFontTx/>
              <a:buAutoNum type="arabicPeriod"/>
              <a:defRPr/>
            </a:pPr>
            <a:r>
              <a:rPr lang="fr-FR" sz="1200" dirty="0" smtClean="0">
                <a:latin typeface="Arial" charset="0"/>
                <a:cs typeface="Arial" charset="0"/>
              </a:rPr>
              <a:t>States Parties </a:t>
            </a:r>
            <a:r>
              <a:rPr lang="fr-FR" sz="1200" dirty="0" err="1" smtClean="0">
                <a:latin typeface="Arial" charset="0"/>
                <a:cs typeface="Arial" charset="0"/>
              </a:rPr>
              <a:t>shall</a:t>
            </a:r>
            <a:r>
              <a:rPr lang="fr-FR" sz="1200" dirty="0" smtClean="0">
                <a:latin typeface="Arial" charset="0"/>
                <a:cs typeface="Arial" charset="0"/>
              </a:rPr>
              <a:t> </a:t>
            </a:r>
            <a:r>
              <a:rPr lang="fr-FR" sz="1200" dirty="0" err="1" smtClean="0">
                <a:latin typeface="Arial" charset="0"/>
                <a:cs typeface="Arial" charset="0"/>
              </a:rPr>
              <a:t>take</a:t>
            </a:r>
            <a:r>
              <a:rPr lang="fr-FR" sz="1200" dirty="0" smtClean="0">
                <a:latin typeface="Arial" charset="0"/>
                <a:cs typeface="Arial" charset="0"/>
              </a:rPr>
              <a:t> all </a:t>
            </a:r>
            <a:r>
              <a:rPr lang="fr-FR" sz="1200" dirty="0" err="1" smtClean="0">
                <a:latin typeface="Arial" charset="0"/>
                <a:cs typeface="Arial" charset="0"/>
              </a:rPr>
              <a:t>appropriate</a:t>
            </a:r>
            <a:r>
              <a:rPr lang="fr-FR" sz="1200" dirty="0" smtClean="0">
                <a:latin typeface="Arial" charset="0"/>
                <a:cs typeface="Arial" charset="0"/>
              </a:rPr>
              <a:t> </a:t>
            </a:r>
            <a:r>
              <a:rPr lang="fr-FR" sz="1200" dirty="0" err="1" smtClean="0">
                <a:latin typeface="Arial" charset="0"/>
                <a:cs typeface="Arial" charset="0"/>
              </a:rPr>
              <a:t>legislative</a:t>
            </a:r>
            <a:r>
              <a:rPr lang="fr-FR" sz="1200" dirty="0" smtClean="0">
                <a:latin typeface="Arial" charset="0"/>
                <a:cs typeface="Arial" charset="0"/>
              </a:rPr>
              <a:t>, administrative, social and </a:t>
            </a:r>
            <a:r>
              <a:rPr lang="fr-FR" sz="1200" dirty="0" err="1" smtClean="0">
                <a:latin typeface="Arial" charset="0"/>
                <a:cs typeface="Arial" charset="0"/>
              </a:rPr>
              <a:t>educational</a:t>
            </a:r>
            <a:r>
              <a:rPr lang="fr-FR" sz="1200" dirty="0" smtClean="0">
                <a:latin typeface="Arial" charset="0"/>
                <a:cs typeface="Arial" charset="0"/>
              </a:rPr>
              <a:t> </a:t>
            </a:r>
            <a:r>
              <a:rPr lang="fr-FR" sz="1200" dirty="0" err="1" smtClean="0">
                <a:latin typeface="Arial" charset="0"/>
                <a:cs typeface="Arial" charset="0"/>
              </a:rPr>
              <a:t>measures</a:t>
            </a:r>
            <a:r>
              <a:rPr lang="fr-FR" sz="1200" dirty="0" smtClean="0">
                <a:latin typeface="Arial" charset="0"/>
                <a:cs typeface="Arial" charset="0"/>
              </a:rPr>
              <a:t> to </a:t>
            </a:r>
            <a:r>
              <a:rPr lang="fr-FR" sz="1200" b="1" dirty="0" err="1" smtClean="0">
                <a:latin typeface="Arial" charset="0"/>
                <a:cs typeface="Arial" charset="0"/>
              </a:rPr>
              <a:t>protect</a:t>
            </a:r>
            <a:r>
              <a:rPr lang="fr-FR" sz="1200" b="1" dirty="0" smtClean="0">
                <a:latin typeface="Arial" charset="0"/>
                <a:cs typeface="Arial" charset="0"/>
              </a:rPr>
              <a:t> the </a:t>
            </a:r>
            <a:r>
              <a:rPr lang="fr-FR" sz="1200" b="1" dirty="0" err="1" smtClean="0">
                <a:latin typeface="Arial" charset="0"/>
                <a:cs typeface="Arial" charset="0"/>
              </a:rPr>
              <a:t>child</a:t>
            </a:r>
            <a:r>
              <a:rPr lang="fr-FR" sz="1200" b="1" dirty="0" smtClean="0">
                <a:latin typeface="Arial" charset="0"/>
                <a:cs typeface="Arial" charset="0"/>
              </a:rPr>
              <a:t> </a:t>
            </a:r>
            <a:r>
              <a:rPr lang="fr-FR" sz="1200" dirty="0" err="1" smtClean="0">
                <a:latin typeface="Arial" charset="0"/>
                <a:cs typeface="Arial" charset="0"/>
              </a:rPr>
              <a:t>from</a:t>
            </a:r>
            <a:r>
              <a:rPr lang="fr-FR" sz="1200" dirty="0" smtClean="0">
                <a:latin typeface="Arial" charset="0"/>
                <a:cs typeface="Arial" charset="0"/>
              </a:rPr>
              <a:t> all </a:t>
            </a:r>
            <a:r>
              <a:rPr lang="fr-FR" sz="1200" dirty="0" err="1" smtClean="0">
                <a:latin typeface="Arial" charset="0"/>
                <a:cs typeface="Arial" charset="0"/>
              </a:rPr>
              <a:t>forms</a:t>
            </a:r>
            <a:r>
              <a:rPr lang="fr-FR" sz="1200" dirty="0" smtClean="0">
                <a:latin typeface="Arial" charset="0"/>
                <a:cs typeface="Arial" charset="0"/>
              </a:rPr>
              <a:t> of </a:t>
            </a:r>
            <a:r>
              <a:rPr lang="fr-FR" sz="1200" dirty="0" err="1" smtClean="0">
                <a:latin typeface="Arial" charset="0"/>
                <a:cs typeface="Arial" charset="0"/>
              </a:rPr>
              <a:t>physical</a:t>
            </a:r>
            <a:r>
              <a:rPr lang="fr-FR" sz="1200" dirty="0" smtClean="0">
                <a:latin typeface="Arial" charset="0"/>
                <a:cs typeface="Arial" charset="0"/>
              </a:rPr>
              <a:t> or mental violence, </a:t>
            </a:r>
            <a:r>
              <a:rPr lang="fr-FR" sz="1200" dirty="0" err="1" smtClean="0">
                <a:latin typeface="Arial" charset="0"/>
                <a:cs typeface="Arial" charset="0"/>
              </a:rPr>
              <a:t>injury</a:t>
            </a:r>
            <a:r>
              <a:rPr lang="fr-FR" sz="1200" dirty="0" smtClean="0">
                <a:latin typeface="Arial" charset="0"/>
                <a:cs typeface="Arial" charset="0"/>
              </a:rPr>
              <a:t> or abuse, </a:t>
            </a:r>
            <a:r>
              <a:rPr lang="fr-FR" sz="1200" dirty="0" err="1" smtClean="0">
                <a:latin typeface="Arial" charset="0"/>
                <a:cs typeface="Arial" charset="0"/>
              </a:rPr>
              <a:t>neglect</a:t>
            </a:r>
            <a:r>
              <a:rPr lang="fr-FR" sz="1200" dirty="0" smtClean="0">
                <a:latin typeface="Arial" charset="0"/>
                <a:cs typeface="Arial" charset="0"/>
              </a:rPr>
              <a:t> or </a:t>
            </a:r>
            <a:r>
              <a:rPr lang="fr-FR" sz="1200" dirty="0" err="1" smtClean="0">
                <a:latin typeface="Arial" charset="0"/>
                <a:cs typeface="Arial" charset="0"/>
              </a:rPr>
              <a:t>negligent</a:t>
            </a:r>
            <a:r>
              <a:rPr lang="fr-FR" sz="1200" dirty="0" smtClean="0">
                <a:latin typeface="Arial" charset="0"/>
                <a:cs typeface="Arial" charset="0"/>
              </a:rPr>
              <a:t> </a:t>
            </a:r>
            <a:r>
              <a:rPr lang="fr-FR" sz="1200" dirty="0" err="1" smtClean="0">
                <a:latin typeface="Arial" charset="0"/>
                <a:cs typeface="Arial" charset="0"/>
              </a:rPr>
              <a:t>treatment</a:t>
            </a:r>
            <a:r>
              <a:rPr lang="fr-FR" sz="1200" dirty="0" smtClean="0">
                <a:latin typeface="Arial" charset="0"/>
                <a:cs typeface="Arial" charset="0"/>
              </a:rPr>
              <a:t>, </a:t>
            </a:r>
            <a:r>
              <a:rPr lang="fr-FR" sz="1200" dirty="0" err="1" smtClean="0">
                <a:latin typeface="Arial" charset="0"/>
                <a:cs typeface="Arial" charset="0"/>
              </a:rPr>
              <a:t>maltreatment</a:t>
            </a:r>
            <a:r>
              <a:rPr lang="fr-FR" sz="1200" dirty="0" smtClean="0">
                <a:latin typeface="Arial" charset="0"/>
                <a:cs typeface="Arial" charset="0"/>
              </a:rPr>
              <a:t> or exploitation, </a:t>
            </a:r>
            <a:r>
              <a:rPr lang="fr-FR" sz="1200" dirty="0" err="1" smtClean="0">
                <a:latin typeface="Arial" charset="0"/>
                <a:cs typeface="Arial" charset="0"/>
              </a:rPr>
              <a:t>including</a:t>
            </a:r>
            <a:r>
              <a:rPr lang="fr-FR" sz="1200" dirty="0" smtClean="0">
                <a:latin typeface="Arial" charset="0"/>
                <a:cs typeface="Arial" charset="0"/>
              </a:rPr>
              <a:t> </a:t>
            </a:r>
            <a:r>
              <a:rPr lang="fr-FR" sz="1200" b="1" dirty="0" err="1" smtClean="0">
                <a:latin typeface="Arial" charset="0"/>
                <a:cs typeface="Arial" charset="0"/>
              </a:rPr>
              <a:t>sexual</a:t>
            </a:r>
            <a:r>
              <a:rPr lang="fr-FR" sz="1200" b="1" dirty="0" smtClean="0">
                <a:latin typeface="Arial" charset="0"/>
                <a:cs typeface="Arial" charset="0"/>
              </a:rPr>
              <a:t> abuse</a:t>
            </a:r>
            <a:r>
              <a:rPr lang="fr-FR" sz="1200" dirty="0" smtClean="0">
                <a:latin typeface="Arial" charset="0"/>
                <a:cs typeface="Arial" charset="0"/>
              </a:rPr>
              <a:t>, </a:t>
            </a:r>
            <a:r>
              <a:rPr lang="fr-FR" sz="1200" dirty="0" err="1" smtClean="0">
                <a:latin typeface="Arial" charset="0"/>
                <a:cs typeface="Arial" charset="0"/>
              </a:rPr>
              <a:t>while</a:t>
            </a:r>
            <a:r>
              <a:rPr lang="fr-FR" sz="1200" dirty="0" smtClean="0">
                <a:latin typeface="Arial" charset="0"/>
                <a:cs typeface="Arial" charset="0"/>
              </a:rPr>
              <a:t> in the care of parent(s), </a:t>
            </a:r>
            <a:r>
              <a:rPr lang="fr-FR" sz="1200" dirty="0" err="1" smtClean="0">
                <a:latin typeface="Arial" charset="0"/>
                <a:cs typeface="Arial" charset="0"/>
              </a:rPr>
              <a:t>legal</a:t>
            </a:r>
            <a:r>
              <a:rPr lang="fr-FR" sz="1200" dirty="0" smtClean="0">
                <a:latin typeface="Arial" charset="0"/>
                <a:cs typeface="Arial" charset="0"/>
              </a:rPr>
              <a:t> </a:t>
            </a:r>
            <a:r>
              <a:rPr lang="fr-FR" sz="1200" dirty="0" err="1" smtClean="0">
                <a:latin typeface="Arial" charset="0"/>
                <a:cs typeface="Arial" charset="0"/>
              </a:rPr>
              <a:t>guardian</a:t>
            </a:r>
            <a:r>
              <a:rPr lang="fr-FR" sz="1200" dirty="0" smtClean="0">
                <a:latin typeface="Arial" charset="0"/>
                <a:cs typeface="Arial" charset="0"/>
              </a:rPr>
              <a:t>(s) or </a:t>
            </a:r>
            <a:r>
              <a:rPr lang="fr-FR" sz="1200" dirty="0" err="1" smtClean="0">
                <a:latin typeface="Arial" charset="0"/>
                <a:cs typeface="Arial" charset="0"/>
              </a:rPr>
              <a:t>any</a:t>
            </a:r>
            <a:r>
              <a:rPr lang="fr-FR" sz="1200" dirty="0" smtClean="0">
                <a:latin typeface="Arial" charset="0"/>
                <a:cs typeface="Arial" charset="0"/>
              </a:rPr>
              <a:t> </a:t>
            </a:r>
            <a:r>
              <a:rPr lang="fr-FR" sz="1200" dirty="0" err="1" smtClean="0">
                <a:latin typeface="Arial" charset="0"/>
                <a:cs typeface="Arial" charset="0"/>
              </a:rPr>
              <a:t>other</a:t>
            </a:r>
            <a:r>
              <a:rPr lang="fr-FR" sz="1200" dirty="0" smtClean="0">
                <a:latin typeface="Arial" charset="0"/>
                <a:cs typeface="Arial" charset="0"/>
              </a:rPr>
              <a:t> </a:t>
            </a:r>
            <a:r>
              <a:rPr lang="fr-FR" sz="1200" dirty="0" err="1" smtClean="0">
                <a:latin typeface="Arial" charset="0"/>
                <a:cs typeface="Arial" charset="0"/>
              </a:rPr>
              <a:t>person</a:t>
            </a:r>
            <a:r>
              <a:rPr lang="fr-FR" sz="1200" dirty="0" smtClean="0">
                <a:latin typeface="Arial" charset="0"/>
                <a:cs typeface="Arial" charset="0"/>
              </a:rPr>
              <a:t> </a:t>
            </a:r>
            <a:r>
              <a:rPr lang="fr-FR" sz="1200" dirty="0" err="1" smtClean="0">
                <a:latin typeface="Arial" charset="0"/>
                <a:cs typeface="Arial" charset="0"/>
              </a:rPr>
              <a:t>who</a:t>
            </a:r>
            <a:r>
              <a:rPr lang="fr-FR" sz="1200" dirty="0" smtClean="0">
                <a:latin typeface="Arial" charset="0"/>
                <a:cs typeface="Arial" charset="0"/>
              </a:rPr>
              <a:t> has the care of the </a:t>
            </a:r>
            <a:r>
              <a:rPr lang="fr-FR" sz="1200" dirty="0" err="1" smtClean="0">
                <a:latin typeface="Arial" charset="0"/>
                <a:cs typeface="Arial" charset="0"/>
              </a:rPr>
              <a:t>child</a:t>
            </a:r>
            <a:r>
              <a:rPr lang="fr-FR" sz="1200" dirty="0" smtClean="0">
                <a:latin typeface="Arial" charset="0"/>
                <a:cs typeface="Arial" charset="0"/>
              </a:rPr>
              <a:t>.</a:t>
            </a:r>
          </a:p>
          <a:p>
            <a:pPr eaLnBrk="1" fontAlgn="auto" hangingPunct="1">
              <a:spcBef>
                <a:spcPts val="0"/>
              </a:spcBef>
              <a:spcAft>
                <a:spcPts val="0"/>
              </a:spcAft>
              <a:defRPr/>
            </a:pPr>
            <a:endParaRPr lang="fr-FR" sz="1200" dirty="0" smtClean="0">
              <a:latin typeface="Arial" charset="0"/>
              <a:cs typeface="Arial" charset="0"/>
            </a:endParaRPr>
          </a:p>
          <a:p>
            <a:pPr eaLnBrk="1" fontAlgn="auto" hangingPunct="1">
              <a:spcBef>
                <a:spcPts val="0"/>
              </a:spcBef>
              <a:spcAft>
                <a:spcPts val="0"/>
              </a:spcAft>
              <a:defRPr/>
            </a:pPr>
            <a:r>
              <a:rPr lang="fr-FR" sz="1200" b="1" i="1" dirty="0" smtClean="0">
                <a:latin typeface="Arial" charset="0"/>
                <a:cs typeface="Arial" charset="0"/>
              </a:rPr>
              <a:t>Article 34</a:t>
            </a:r>
            <a:endParaRPr lang="fr-FR" sz="1200" dirty="0" smtClean="0">
              <a:latin typeface="Arial" charset="0"/>
              <a:cs typeface="Arial" charset="0"/>
            </a:endParaRPr>
          </a:p>
          <a:p>
            <a:pPr eaLnBrk="1" fontAlgn="auto" hangingPunct="1">
              <a:spcBef>
                <a:spcPts val="0"/>
              </a:spcBef>
              <a:spcAft>
                <a:spcPts val="0"/>
              </a:spcAft>
              <a:defRPr/>
            </a:pPr>
            <a:r>
              <a:rPr lang="fr-FR" sz="1200" dirty="0" smtClean="0">
                <a:latin typeface="Arial" charset="0"/>
                <a:cs typeface="Arial" charset="0"/>
              </a:rPr>
              <a:t>States Parties </a:t>
            </a:r>
            <a:r>
              <a:rPr lang="fr-FR" sz="1200" dirty="0" err="1" smtClean="0">
                <a:latin typeface="Arial" charset="0"/>
                <a:cs typeface="Arial" charset="0"/>
              </a:rPr>
              <a:t>undertake</a:t>
            </a:r>
            <a:r>
              <a:rPr lang="fr-FR" sz="1200" dirty="0" smtClean="0">
                <a:latin typeface="Arial" charset="0"/>
                <a:cs typeface="Arial" charset="0"/>
              </a:rPr>
              <a:t> to </a:t>
            </a:r>
            <a:r>
              <a:rPr lang="fr-FR" sz="1200" b="1" dirty="0" err="1" smtClean="0">
                <a:latin typeface="Arial" charset="0"/>
                <a:cs typeface="Arial" charset="0"/>
              </a:rPr>
              <a:t>protect</a:t>
            </a:r>
            <a:r>
              <a:rPr lang="fr-FR" sz="1200" b="1" dirty="0" smtClean="0">
                <a:latin typeface="Arial" charset="0"/>
                <a:cs typeface="Arial" charset="0"/>
              </a:rPr>
              <a:t> the </a:t>
            </a:r>
            <a:r>
              <a:rPr lang="fr-FR" sz="1200" b="1" dirty="0" err="1" smtClean="0">
                <a:latin typeface="Arial" charset="0"/>
                <a:cs typeface="Arial" charset="0"/>
              </a:rPr>
              <a:t>child</a:t>
            </a:r>
            <a:r>
              <a:rPr lang="fr-FR" sz="1200" b="1" dirty="0" smtClean="0">
                <a:latin typeface="Arial" charset="0"/>
                <a:cs typeface="Arial" charset="0"/>
              </a:rPr>
              <a:t> </a:t>
            </a:r>
            <a:r>
              <a:rPr lang="fr-FR" sz="1200" b="1" dirty="0" err="1" smtClean="0">
                <a:latin typeface="Arial" charset="0"/>
                <a:cs typeface="Arial" charset="0"/>
              </a:rPr>
              <a:t>from</a:t>
            </a:r>
            <a:r>
              <a:rPr lang="fr-FR" sz="1200" b="1" dirty="0" smtClean="0">
                <a:latin typeface="Arial" charset="0"/>
                <a:cs typeface="Arial" charset="0"/>
              </a:rPr>
              <a:t> all </a:t>
            </a:r>
            <a:r>
              <a:rPr lang="fr-FR" sz="1200" b="1" dirty="0" err="1" smtClean="0">
                <a:latin typeface="Arial" charset="0"/>
                <a:cs typeface="Arial" charset="0"/>
              </a:rPr>
              <a:t>forms</a:t>
            </a:r>
            <a:r>
              <a:rPr lang="fr-FR" sz="1200" b="1" dirty="0" smtClean="0">
                <a:latin typeface="Arial" charset="0"/>
                <a:cs typeface="Arial" charset="0"/>
              </a:rPr>
              <a:t> of </a:t>
            </a:r>
            <a:r>
              <a:rPr lang="fr-FR" sz="1200" b="1" dirty="0" err="1" smtClean="0">
                <a:latin typeface="Arial" charset="0"/>
                <a:cs typeface="Arial" charset="0"/>
              </a:rPr>
              <a:t>sexual</a:t>
            </a:r>
            <a:r>
              <a:rPr lang="fr-FR" sz="1200" b="1" dirty="0" smtClean="0">
                <a:latin typeface="Arial" charset="0"/>
                <a:cs typeface="Arial" charset="0"/>
              </a:rPr>
              <a:t> exploitation and </a:t>
            </a:r>
            <a:r>
              <a:rPr lang="fr-FR" sz="1200" b="1" dirty="0" err="1" smtClean="0">
                <a:latin typeface="Arial" charset="0"/>
                <a:cs typeface="Arial" charset="0"/>
              </a:rPr>
              <a:t>sexual</a:t>
            </a:r>
            <a:r>
              <a:rPr lang="fr-FR" sz="1200" b="1" dirty="0" smtClean="0">
                <a:latin typeface="Arial" charset="0"/>
                <a:cs typeface="Arial" charset="0"/>
              </a:rPr>
              <a:t> abuse</a:t>
            </a:r>
            <a:r>
              <a:rPr lang="fr-FR" sz="1200" dirty="0" smtClean="0">
                <a:latin typeface="Arial" charset="0"/>
                <a:cs typeface="Arial" charset="0"/>
              </a:rPr>
              <a:t>. For </a:t>
            </a:r>
            <a:r>
              <a:rPr lang="fr-FR" sz="1200" dirty="0" err="1" smtClean="0">
                <a:latin typeface="Arial" charset="0"/>
                <a:cs typeface="Arial" charset="0"/>
              </a:rPr>
              <a:t>these</a:t>
            </a:r>
            <a:r>
              <a:rPr lang="fr-FR" sz="1200" dirty="0" smtClean="0">
                <a:latin typeface="Arial" charset="0"/>
                <a:cs typeface="Arial" charset="0"/>
              </a:rPr>
              <a:t> </a:t>
            </a:r>
            <a:r>
              <a:rPr lang="fr-FR" sz="1200" dirty="0" err="1" smtClean="0">
                <a:latin typeface="Arial" charset="0"/>
                <a:cs typeface="Arial" charset="0"/>
              </a:rPr>
              <a:t>purposes</a:t>
            </a:r>
            <a:r>
              <a:rPr lang="fr-FR" sz="1200" dirty="0" smtClean="0">
                <a:latin typeface="Arial" charset="0"/>
                <a:cs typeface="Arial" charset="0"/>
              </a:rPr>
              <a:t>, States Parties </a:t>
            </a:r>
            <a:r>
              <a:rPr lang="fr-FR" sz="1200" dirty="0" err="1" smtClean="0">
                <a:latin typeface="Arial" charset="0"/>
                <a:cs typeface="Arial" charset="0"/>
              </a:rPr>
              <a:t>shall</a:t>
            </a:r>
            <a:r>
              <a:rPr lang="fr-FR" sz="1200" dirty="0" smtClean="0">
                <a:latin typeface="Arial" charset="0"/>
                <a:cs typeface="Arial" charset="0"/>
              </a:rPr>
              <a:t> in </a:t>
            </a:r>
            <a:r>
              <a:rPr lang="fr-FR" sz="1200" dirty="0" err="1" smtClean="0">
                <a:latin typeface="Arial" charset="0"/>
                <a:cs typeface="Arial" charset="0"/>
              </a:rPr>
              <a:t>particular</a:t>
            </a:r>
            <a:r>
              <a:rPr lang="fr-FR" sz="1200" dirty="0" smtClean="0">
                <a:latin typeface="Arial" charset="0"/>
                <a:cs typeface="Arial" charset="0"/>
              </a:rPr>
              <a:t> </a:t>
            </a:r>
            <a:r>
              <a:rPr lang="fr-FR" sz="1200" dirty="0" err="1" smtClean="0">
                <a:latin typeface="Arial" charset="0"/>
                <a:cs typeface="Arial" charset="0"/>
              </a:rPr>
              <a:t>take</a:t>
            </a:r>
            <a:r>
              <a:rPr lang="fr-FR" sz="1200" dirty="0" smtClean="0">
                <a:latin typeface="Arial" charset="0"/>
                <a:cs typeface="Arial" charset="0"/>
              </a:rPr>
              <a:t> all </a:t>
            </a:r>
            <a:r>
              <a:rPr lang="fr-FR" sz="1200" dirty="0" err="1" smtClean="0">
                <a:latin typeface="Arial" charset="0"/>
                <a:cs typeface="Arial" charset="0"/>
              </a:rPr>
              <a:t>appropriate</a:t>
            </a:r>
            <a:r>
              <a:rPr lang="fr-FR" sz="1200" dirty="0" smtClean="0">
                <a:latin typeface="Arial" charset="0"/>
                <a:cs typeface="Arial" charset="0"/>
              </a:rPr>
              <a:t> national, </a:t>
            </a:r>
            <a:r>
              <a:rPr lang="fr-FR" sz="1200" dirty="0" err="1" smtClean="0">
                <a:latin typeface="Arial" charset="0"/>
                <a:cs typeface="Arial" charset="0"/>
              </a:rPr>
              <a:t>bilateral</a:t>
            </a:r>
            <a:r>
              <a:rPr lang="fr-FR" sz="1200" dirty="0" smtClean="0">
                <a:latin typeface="Arial" charset="0"/>
                <a:cs typeface="Arial" charset="0"/>
              </a:rPr>
              <a:t> and </a:t>
            </a:r>
            <a:r>
              <a:rPr lang="fr-FR" sz="1200" dirty="0" err="1" smtClean="0">
                <a:latin typeface="Arial" charset="0"/>
                <a:cs typeface="Arial" charset="0"/>
              </a:rPr>
              <a:t>multilateral</a:t>
            </a:r>
            <a:r>
              <a:rPr lang="fr-FR" sz="1200" dirty="0" smtClean="0">
                <a:latin typeface="Arial" charset="0"/>
                <a:cs typeface="Arial" charset="0"/>
              </a:rPr>
              <a:t> </a:t>
            </a:r>
            <a:r>
              <a:rPr lang="fr-FR" sz="1200" dirty="0" err="1" smtClean="0">
                <a:latin typeface="Arial" charset="0"/>
                <a:cs typeface="Arial" charset="0"/>
              </a:rPr>
              <a:t>measures</a:t>
            </a:r>
            <a:r>
              <a:rPr lang="fr-FR" sz="1200" dirty="0" smtClean="0">
                <a:latin typeface="Arial" charset="0"/>
                <a:cs typeface="Arial" charset="0"/>
              </a:rPr>
              <a:t> to </a:t>
            </a:r>
            <a:r>
              <a:rPr lang="fr-FR" sz="1200" dirty="0" err="1" smtClean="0">
                <a:latin typeface="Arial" charset="0"/>
                <a:cs typeface="Arial" charset="0"/>
              </a:rPr>
              <a:t>prevent</a:t>
            </a:r>
            <a:r>
              <a:rPr lang="fr-FR" sz="1200" dirty="0" smtClean="0">
                <a:latin typeface="Arial" charset="0"/>
                <a:cs typeface="Arial" charset="0"/>
              </a:rPr>
              <a:t>:</a:t>
            </a:r>
          </a:p>
          <a:p>
            <a:pPr eaLnBrk="1" fontAlgn="auto" hangingPunct="1">
              <a:spcBef>
                <a:spcPts val="0"/>
              </a:spcBef>
              <a:spcAft>
                <a:spcPts val="0"/>
              </a:spcAft>
              <a:defRPr/>
            </a:pPr>
            <a:r>
              <a:rPr lang="fr-FR" sz="1200" dirty="0" smtClean="0">
                <a:latin typeface="Arial" charset="0"/>
                <a:cs typeface="Arial" charset="0"/>
              </a:rPr>
              <a:t>(a) The </a:t>
            </a:r>
            <a:r>
              <a:rPr lang="fr-FR" sz="1200" dirty="0" err="1" smtClean="0">
                <a:latin typeface="Arial" charset="0"/>
                <a:cs typeface="Arial" charset="0"/>
              </a:rPr>
              <a:t>inducement</a:t>
            </a:r>
            <a:r>
              <a:rPr lang="fr-FR" sz="1200" dirty="0" smtClean="0">
                <a:latin typeface="Arial" charset="0"/>
                <a:cs typeface="Arial" charset="0"/>
              </a:rPr>
              <a:t> or </a:t>
            </a:r>
            <a:r>
              <a:rPr lang="fr-FR" sz="1200" dirty="0" err="1" smtClean="0">
                <a:latin typeface="Arial" charset="0"/>
                <a:cs typeface="Arial" charset="0"/>
              </a:rPr>
              <a:t>coercion</a:t>
            </a:r>
            <a:r>
              <a:rPr lang="fr-FR" sz="1200" dirty="0" smtClean="0">
                <a:latin typeface="Arial" charset="0"/>
                <a:cs typeface="Arial" charset="0"/>
              </a:rPr>
              <a:t> of a </a:t>
            </a:r>
            <a:r>
              <a:rPr lang="fr-FR" sz="1200" dirty="0" err="1" smtClean="0">
                <a:latin typeface="Arial" charset="0"/>
                <a:cs typeface="Arial" charset="0"/>
              </a:rPr>
              <a:t>child</a:t>
            </a:r>
            <a:r>
              <a:rPr lang="fr-FR" sz="1200" dirty="0" smtClean="0">
                <a:latin typeface="Arial" charset="0"/>
                <a:cs typeface="Arial" charset="0"/>
              </a:rPr>
              <a:t> to engage in </a:t>
            </a:r>
            <a:r>
              <a:rPr lang="fr-FR" sz="1200" dirty="0" err="1" smtClean="0">
                <a:latin typeface="Arial" charset="0"/>
                <a:cs typeface="Arial" charset="0"/>
              </a:rPr>
              <a:t>any</a:t>
            </a:r>
            <a:r>
              <a:rPr lang="fr-FR" sz="1200" dirty="0" smtClean="0">
                <a:latin typeface="Arial" charset="0"/>
                <a:cs typeface="Arial" charset="0"/>
              </a:rPr>
              <a:t> </a:t>
            </a:r>
            <a:r>
              <a:rPr lang="fr-FR" sz="1200" dirty="0" err="1" smtClean="0">
                <a:latin typeface="Arial" charset="0"/>
                <a:cs typeface="Arial" charset="0"/>
              </a:rPr>
              <a:t>unlawful</a:t>
            </a:r>
            <a:r>
              <a:rPr lang="fr-FR" sz="1200" dirty="0" smtClean="0">
                <a:latin typeface="Arial" charset="0"/>
                <a:cs typeface="Arial" charset="0"/>
              </a:rPr>
              <a:t> </a:t>
            </a:r>
            <a:r>
              <a:rPr lang="fr-FR" sz="1200" dirty="0" err="1" smtClean="0">
                <a:latin typeface="Arial" charset="0"/>
                <a:cs typeface="Arial" charset="0"/>
              </a:rPr>
              <a:t>sexual</a:t>
            </a:r>
            <a:r>
              <a:rPr lang="fr-FR" sz="1200" dirty="0" smtClean="0">
                <a:latin typeface="Arial" charset="0"/>
                <a:cs typeface="Arial" charset="0"/>
              </a:rPr>
              <a:t> </a:t>
            </a:r>
            <a:r>
              <a:rPr lang="fr-FR" sz="1200" dirty="0" err="1" smtClean="0">
                <a:latin typeface="Arial" charset="0"/>
                <a:cs typeface="Arial" charset="0"/>
              </a:rPr>
              <a:t>activity</a:t>
            </a:r>
            <a:r>
              <a:rPr lang="fr-FR" sz="1200" dirty="0" smtClean="0">
                <a:latin typeface="Arial" charset="0"/>
                <a:cs typeface="Arial" charset="0"/>
              </a:rPr>
              <a:t>;</a:t>
            </a:r>
          </a:p>
          <a:p>
            <a:pPr eaLnBrk="1" fontAlgn="auto" hangingPunct="1">
              <a:spcBef>
                <a:spcPts val="0"/>
              </a:spcBef>
              <a:spcAft>
                <a:spcPts val="0"/>
              </a:spcAft>
              <a:defRPr/>
            </a:pPr>
            <a:r>
              <a:rPr lang="fr-FR" sz="1200" dirty="0" smtClean="0">
                <a:latin typeface="Arial" charset="0"/>
                <a:cs typeface="Arial" charset="0"/>
              </a:rPr>
              <a:t>(b) The </a:t>
            </a:r>
            <a:r>
              <a:rPr lang="fr-FR" sz="1200" dirty="0" err="1" smtClean="0">
                <a:latin typeface="Arial" charset="0"/>
                <a:cs typeface="Arial" charset="0"/>
              </a:rPr>
              <a:t>exploitative</a:t>
            </a:r>
            <a:r>
              <a:rPr lang="fr-FR" sz="1200" dirty="0" smtClean="0">
                <a:latin typeface="Arial" charset="0"/>
                <a:cs typeface="Arial" charset="0"/>
              </a:rPr>
              <a:t> use of </a:t>
            </a:r>
            <a:r>
              <a:rPr lang="fr-FR" sz="1200" dirty="0" err="1" smtClean="0">
                <a:latin typeface="Arial" charset="0"/>
                <a:cs typeface="Arial" charset="0"/>
              </a:rPr>
              <a:t>children</a:t>
            </a:r>
            <a:r>
              <a:rPr lang="fr-FR" sz="1200" dirty="0" smtClean="0">
                <a:latin typeface="Arial" charset="0"/>
                <a:cs typeface="Arial" charset="0"/>
              </a:rPr>
              <a:t> in prostitution or </a:t>
            </a:r>
            <a:r>
              <a:rPr lang="fr-FR" sz="1200" dirty="0" err="1" smtClean="0">
                <a:latin typeface="Arial" charset="0"/>
                <a:cs typeface="Arial" charset="0"/>
              </a:rPr>
              <a:t>other</a:t>
            </a:r>
            <a:r>
              <a:rPr lang="fr-FR" sz="1200" dirty="0" smtClean="0">
                <a:latin typeface="Arial" charset="0"/>
                <a:cs typeface="Arial" charset="0"/>
              </a:rPr>
              <a:t> </a:t>
            </a:r>
            <a:r>
              <a:rPr lang="fr-FR" sz="1200" dirty="0" err="1" smtClean="0">
                <a:latin typeface="Arial" charset="0"/>
                <a:cs typeface="Arial" charset="0"/>
              </a:rPr>
              <a:t>unlawful</a:t>
            </a:r>
            <a:r>
              <a:rPr lang="fr-FR" sz="1200" dirty="0" smtClean="0">
                <a:latin typeface="Arial" charset="0"/>
                <a:cs typeface="Arial" charset="0"/>
              </a:rPr>
              <a:t> </a:t>
            </a:r>
            <a:r>
              <a:rPr lang="fr-FR" sz="1200" dirty="0" err="1" smtClean="0">
                <a:latin typeface="Arial" charset="0"/>
                <a:cs typeface="Arial" charset="0"/>
              </a:rPr>
              <a:t>sexual</a:t>
            </a:r>
            <a:r>
              <a:rPr lang="fr-FR" sz="1200" dirty="0" smtClean="0">
                <a:latin typeface="Arial" charset="0"/>
                <a:cs typeface="Arial" charset="0"/>
              </a:rPr>
              <a:t> practices;</a:t>
            </a:r>
          </a:p>
          <a:p>
            <a:pPr eaLnBrk="1" fontAlgn="auto" hangingPunct="1">
              <a:spcBef>
                <a:spcPts val="0"/>
              </a:spcBef>
              <a:spcAft>
                <a:spcPts val="0"/>
              </a:spcAft>
              <a:defRPr/>
            </a:pPr>
            <a:r>
              <a:rPr lang="fr-FR" sz="1200" dirty="0" smtClean="0">
                <a:latin typeface="Arial" charset="0"/>
                <a:cs typeface="Arial" charset="0"/>
              </a:rPr>
              <a:t>(c) The </a:t>
            </a:r>
            <a:r>
              <a:rPr lang="fr-FR" sz="1200" dirty="0" err="1" smtClean="0">
                <a:latin typeface="Arial" charset="0"/>
                <a:cs typeface="Arial" charset="0"/>
              </a:rPr>
              <a:t>exploitative</a:t>
            </a:r>
            <a:r>
              <a:rPr lang="fr-FR" sz="1200" dirty="0" smtClean="0">
                <a:latin typeface="Arial" charset="0"/>
                <a:cs typeface="Arial" charset="0"/>
              </a:rPr>
              <a:t> use of </a:t>
            </a:r>
            <a:r>
              <a:rPr lang="fr-FR" sz="1200" dirty="0" err="1" smtClean="0">
                <a:latin typeface="Arial" charset="0"/>
                <a:cs typeface="Arial" charset="0"/>
              </a:rPr>
              <a:t>children</a:t>
            </a:r>
            <a:r>
              <a:rPr lang="fr-FR" sz="1200" dirty="0" smtClean="0">
                <a:latin typeface="Arial" charset="0"/>
                <a:cs typeface="Arial" charset="0"/>
              </a:rPr>
              <a:t> in </a:t>
            </a:r>
            <a:r>
              <a:rPr lang="fr-FR" sz="1200" dirty="0" err="1" smtClean="0">
                <a:latin typeface="Arial" charset="0"/>
                <a:cs typeface="Arial" charset="0"/>
              </a:rPr>
              <a:t>pornographic</a:t>
            </a:r>
            <a:r>
              <a:rPr lang="fr-FR" sz="1200" dirty="0" smtClean="0">
                <a:latin typeface="Arial" charset="0"/>
                <a:cs typeface="Arial" charset="0"/>
              </a:rPr>
              <a:t> performances and </a:t>
            </a:r>
            <a:r>
              <a:rPr lang="fr-FR" sz="1200" dirty="0" err="1" smtClean="0">
                <a:latin typeface="Arial" charset="0"/>
                <a:cs typeface="Arial" charset="0"/>
              </a:rPr>
              <a:t>materials</a:t>
            </a:r>
            <a:r>
              <a:rPr lang="fr-FR" sz="1200" dirty="0" smtClean="0">
                <a:latin typeface="Arial" charset="0"/>
                <a:cs typeface="Arial" charset="0"/>
              </a:rPr>
              <a:t>.</a:t>
            </a:r>
          </a:p>
          <a:p>
            <a:pPr eaLnBrk="1" fontAlgn="auto" hangingPunct="1">
              <a:spcBef>
                <a:spcPts val="0"/>
              </a:spcBef>
              <a:spcAft>
                <a:spcPts val="0"/>
              </a:spcAft>
              <a:defRPr/>
            </a:pPr>
            <a:endParaRPr lang="fr-FR" sz="1200" b="1" u="sng" dirty="0" smtClean="0">
              <a:latin typeface="Arial" charset="0"/>
              <a:cs typeface="Arial" charset="0"/>
            </a:endParaRPr>
          </a:p>
          <a:p>
            <a:pPr marL="171450" indent="-171450" eaLnBrk="1" fontAlgn="auto" hangingPunct="1">
              <a:spcBef>
                <a:spcPts val="0"/>
              </a:spcBef>
              <a:spcAft>
                <a:spcPts val="0"/>
              </a:spcAft>
              <a:buFont typeface="Arial" pitchFamily="34" charset="0"/>
              <a:buChar char="•"/>
              <a:defRPr/>
            </a:pPr>
            <a:r>
              <a:rPr lang="en-GB" sz="1200" b="1" dirty="0" smtClean="0"/>
              <a:t>1994 Inter-American Convention on the Prevention, Punishment and Eradication of Violence against Women</a:t>
            </a:r>
            <a:endParaRPr lang="fr-FR" sz="1200" b="1" dirty="0" smtClean="0">
              <a:latin typeface="Arial" charset="0"/>
              <a:cs typeface="Arial" charset="0"/>
            </a:endParaRPr>
          </a:p>
          <a:p>
            <a:pPr eaLnBrk="1" fontAlgn="auto" hangingPunct="1">
              <a:spcBef>
                <a:spcPts val="0"/>
              </a:spcBef>
              <a:spcAft>
                <a:spcPts val="0"/>
              </a:spcAft>
              <a:defRPr/>
            </a:pPr>
            <a:r>
              <a:rPr lang="fr-FR" sz="1200" b="1" dirty="0" smtClean="0">
                <a:latin typeface="Arial" charset="0"/>
                <a:cs typeface="Arial" charset="0"/>
              </a:rPr>
              <a:t>Article 1</a:t>
            </a:r>
            <a:endParaRPr lang="fr-FR" sz="1200" dirty="0" smtClean="0">
              <a:latin typeface="Arial" charset="0"/>
              <a:cs typeface="Arial" charset="0"/>
            </a:endParaRPr>
          </a:p>
          <a:p>
            <a:pPr eaLnBrk="1" fontAlgn="auto" hangingPunct="1">
              <a:spcBef>
                <a:spcPts val="0"/>
              </a:spcBef>
              <a:spcAft>
                <a:spcPts val="0"/>
              </a:spcAft>
              <a:defRPr/>
            </a:pPr>
            <a:r>
              <a:rPr lang="fr-FR" sz="1200" dirty="0" smtClean="0">
                <a:latin typeface="Arial" charset="0"/>
                <a:cs typeface="Arial" charset="0"/>
              </a:rPr>
              <a:t>For the </a:t>
            </a:r>
            <a:r>
              <a:rPr lang="fr-FR" sz="1200" dirty="0" err="1" smtClean="0">
                <a:latin typeface="Arial" charset="0"/>
                <a:cs typeface="Arial" charset="0"/>
              </a:rPr>
              <a:t>purposes</a:t>
            </a:r>
            <a:r>
              <a:rPr lang="fr-FR" sz="1200" dirty="0" smtClean="0">
                <a:latin typeface="Arial" charset="0"/>
                <a:cs typeface="Arial" charset="0"/>
              </a:rPr>
              <a:t> of </a:t>
            </a:r>
            <a:r>
              <a:rPr lang="fr-FR" sz="1200" dirty="0" err="1" smtClean="0">
                <a:latin typeface="Arial" charset="0"/>
                <a:cs typeface="Arial" charset="0"/>
              </a:rPr>
              <a:t>this</a:t>
            </a:r>
            <a:r>
              <a:rPr lang="fr-FR" sz="1200" dirty="0" smtClean="0">
                <a:latin typeface="Arial" charset="0"/>
                <a:cs typeface="Arial" charset="0"/>
              </a:rPr>
              <a:t> Convention, violence </a:t>
            </a:r>
            <a:r>
              <a:rPr lang="fr-FR" sz="1200" dirty="0" err="1" smtClean="0">
                <a:latin typeface="Arial" charset="0"/>
                <a:cs typeface="Arial" charset="0"/>
              </a:rPr>
              <a:t>against</a:t>
            </a:r>
            <a:r>
              <a:rPr lang="fr-FR" sz="1200" dirty="0" smtClean="0">
                <a:latin typeface="Arial" charset="0"/>
                <a:cs typeface="Arial" charset="0"/>
              </a:rPr>
              <a:t> </a:t>
            </a:r>
            <a:r>
              <a:rPr lang="fr-FR" sz="1200" dirty="0" err="1" smtClean="0">
                <a:latin typeface="Arial" charset="0"/>
                <a:cs typeface="Arial" charset="0"/>
              </a:rPr>
              <a:t>women</a:t>
            </a:r>
            <a:r>
              <a:rPr lang="fr-FR" sz="1200" dirty="0" smtClean="0">
                <a:latin typeface="Arial" charset="0"/>
                <a:cs typeface="Arial" charset="0"/>
              </a:rPr>
              <a:t> </a:t>
            </a:r>
            <a:r>
              <a:rPr lang="fr-FR" sz="1200" dirty="0" err="1" smtClean="0">
                <a:latin typeface="Arial" charset="0"/>
                <a:cs typeface="Arial" charset="0"/>
              </a:rPr>
              <a:t>shall</a:t>
            </a:r>
            <a:r>
              <a:rPr lang="fr-FR" sz="1200" dirty="0" smtClean="0">
                <a:latin typeface="Arial" charset="0"/>
                <a:cs typeface="Arial" charset="0"/>
              </a:rPr>
              <a:t> </a:t>
            </a:r>
            <a:r>
              <a:rPr lang="fr-FR" sz="1200" dirty="0" err="1" smtClean="0">
                <a:latin typeface="Arial" charset="0"/>
                <a:cs typeface="Arial" charset="0"/>
              </a:rPr>
              <a:t>be</a:t>
            </a:r>
            <a:r>
              <a:rPr lang="fr-FR" sz="1200" dirty="0" smtClean="0">
                <a:latin typeface="Arial" charset="0"/>
                <a:cs typeface="Arial" charset="0"/>
              </a:rPr>
              <a:t> </a:t>
            </a:r>
            <a:r>
              <a:rPr lang="fr-FR" sz="1200" dirty="0" err="1" smtClean="0">
                <a:latin typeface="Arial" charset="0"/>
                <a:cs typeface="Arial" charset="0"/>
              </a:rPr>
              <a:t>understood</a:t>
            </a:r>
            <a:r>
              <a:rPr lang="fr-FR" sz="1200" dirty="0" smtClean="0">
                <a:latin typeface="Arial" charset="0"/>
                <a:cs typeface="Arial" charset="0"/>
              </a:rPr>
              <a:t> as </a:t>
            </a:r>
            <a:r>
              <a:rPr lang="fr-FR" sz="1200" dirty="0" err="1" smtClean="0">
                <a:latin typeface="Arial" charset="0"/>
                <a:cs typeface="Arial" charset="0"/>
              </a:rPr>
              <a:t>any</a:t>
            </a:r>
            <a:r>
              <a:rPr lang="fr-FR" sz="1200" dirty="0" smtClean="0">
                <a:latin typeface="Arial" charset="0"/>
                <a:cs typeface="Arial" charset="0"/>
              </a:rPr>
              <a:t> </a:t>
            </a:r>
            <a:r>
              <a:rPr lang="fr-FR" sz="1200" dirty="0" err="1" smtClean="0">
                <a:latin typeface="Arial" charset="0"/>
                <a:cs typeface="Arial" charset="0"/>
              </a:rPr>
              <a:t>act</a:t>
            </a:r>
            <a:r>
              <a:rPr lang="fr-FR" sz="1200" dirty="0" smtClean="0">
                <a:latin typeface="Arial" charset="0"/>
                <a:cs typeface="Arial" charset="0"/>
              </a:rPr>
              <a:t> or </a:t>
            </a:r>
            <a:r>
              <a:rPr lang="fr-FR" sz="1200" dirty="0" err="1" smtClean="0">
                <a:latin typeface="Arial" charset="0"/>
                <a:cs typeface="Arial" charset="0"/>
              </a:rPr>
              <a:t>conduct</a:t>
            </a:r>
            <a:r>
              <a:rPr lang="fr-FR" sz="1200" dirty="0" smtClean="0">
                <a:latin typeface="Arial" charset="0"/>
                <a:cs typeface="Arial" charset="0"/>
              </a:rPr>
              <a:t>, </a:t>
            </a:r>
            <a:r>
              <a:rPr lang="fr-FR" sz="1200" dirty="0" err="1" smtClean="0">
                <a:latin typeface="Arial" charset="0"/>
                <a:cs typeface="Arial" charset="0"/>
              </a:rPr>
              <a:t>based</a:t>
            </a:r>
            <a:r>
              <a:rPr lang="fr-FR" sz="1200" dirty="0" smtClean="0">
                <a:latin typeface="Arial" charset="0"/>
                <a:cs typeface="Arial" charset="0"/>
              </a:rPr>
              <a:t> on </a:t>
            </a:r>
            <a:r>
              <a:rPr lang="fr-FR" sz="1200" dirty="0" err="1" smtClean="0">
                <a:latin typeface="Arial" charset="0"/>
                <a:cs typeface="Arial" charset="0"/>
              </a:rPr>
              <a:t>gender</a:t>
            </a:r>
            <a:r>
              <a:rPr lang="fr-FR" sz="1200" dirty="0" smtClean="0">
                <a:latin typeface="Arial" charset="0"/>
                <a:cs typeface="Arial" charset="0"/>
              </a:rPr>
              <a:t>, </a:t>
            </a:r>
            <a:r>
              <a:rPr lang="fr-FR" sz="1200" dirty="0" err="1" smtClean="0">
                <a:latin typeface="Arial" charset="0"/>
                <a:cs typeface="Arial" charset="0"/>
              </a:rPr>
              <a:t>which</a:t>
            </a:r>
            <a:r>
              <a:rPr lang="fr-FR" sz="1200" dirty="0" smtClean="0">
                <a:latin typeface="Arial" charset="0"/>
                <a:cs typeface="Arial" charset="0"/>
              </a:rPr>
              <a:t> causes </a:t>
            </a:r>
            <a:r>
              <a:rPr lang="fr-FR" sz="1200" dirty="0" err="1" smtClean="0">
                <a:latin typeface="Arial" charset="0"/>
                <a:cs typeface="Arial" charset="0"/>
              </a:rPr>
              <a:t>death</a:t>
            </a:r>
            <a:r>
              <a:rPr lang="fr-FR" sz="1200" dirty="0" smtClean="0">
                <a:latin typeface="Arial" charset="0"/>
                <a:cs typeface="Arial" charset="0"/>
              </a:rPr>
              <a:t> or </a:t>
            </a:r>
            <a:r>
              <a:rPr lang="fr-FR" sz="1200" dirty="0" err="1" smtClean="0">
                <a:latin typeface="Arial" charset="0"/>
                <a:cs typeface="Arial" charset="0"/>
              </a:rPr>
              <a:t>physical</a:t>
            </a:r>
            <a:r>
              <a:rPr lang="fr-FR" sz="1200" dirty="0" smtClean="0">
                <a:latin typeface="Arial" charset="0"/>
                <a:cs typeface="Arial" charset="0"/>
              </a:rPr>
              <a:t>, </a:t>
            </a:r>
            <a:r>
              <a:rPr lang="fr-FR" sz="1200" dirty="0" err="1" smtClean="0">
                <a:latin typeface="Arial" charset="0"/>
                <a:cs typeface="Arial" charset="0"/>
              </a:rPr>
              <a:t>sexual</a:t>
            </a:r>
            <a:r>
              <a:rPr lang="fr-FR" sz="1200" dirty="0" smtClean="0">
                <a:latin typeface="Arial" charset="0"/>
                <a:cs typeface="Arial" charset="0"/>
              </a:rPr>
              <a:t> or </a:t>
            </a:r>
            <a:r>
              <a:rPr lang="fr-FR" sz="1200" dirty="0" err="1" smtClean="0">
                <a:latin typeface="Arial" charset="0"/>
                <a:cs typeface="Arial" charset="0"/>
              </a:rPr>
              <a:t>psychological</a:t>
            </a:r>
            <a:r>
              <a:rPr lang="fr-FR" sz="1200" dirty="0" smtClean="0">
                <a:latin typeface="Arial" charset="0"/>
                <a:cs typeface="Arial" charset="0"/>
              </a:rPr>
              <a:t> </a:t>
            </a:r>
            <a:r>
              <a:rPr lang="fr-FR" sz="1200" dirty="0" err="1" smtClean="0">
                <a:latin typeface="Arial" charset="0"/>
                <a:cs typeface="Arial" charset="0"/>
              </a:rPr>
              <a:t>harm</a:t>
            </a:r>
            <a:r>
              <a:rPr lang="fr-FR" sz="1200" dirty="0" smtClean="0">
                <a:latin typeface="Arial" charset="0"/>
                <a:cs typeface="Arial" charset="0"/>
              </a:rPr>
              <a:t> or </a:t>
            </a:r>
            <a:r>
              <a:rPr lang="fr-FR" sz="1200" dirty="0" err="1" smtClean="0">
                <a:latin typeface="Arial" charset="0"/>
                <a:cs typeface="Arial" charset="0"/>
              </a:rPr>
              <a:t>suffering</a:t>
            </a:r>
            <a:r>
              <a:rPr lang="fr-FR" sz="1200" dirty="0" smtClean="0">
                <a:latin typeface="Arial" charset="0"/>
                <a:cs typeface="Arial" charset="0"/>
              </a:rPr>
              <a:t> to </a:t>
            </a:r>
            <a:r>
              <a:rPr lang="fr-FR" sz="1200" dirty="0" err="1" smtClean="0">
                <a:latin typeface="Arial" charset="0"/>
                <a:cs typeface="Arial" charset="0"/>
              </a:rPr>
              <a:t>women</a:t>
            </a:r>
            <a:r>
              <a:rPr lang="fr-FR" sz="1200" dirty="0" smtClean="0">
                <a:latin typeface="Arial" charset="0"/>
                <a:cs typeface="Arial" charset="0"/>
              </a:rPr>
              <a:t>, </a:t>
            </a:r>
            <a:r>
              <a:rPr lang="fr-FR" sz="1200" dirty="0" err="1" smtClean="0">
                <a:latin typeface="Arial" charset="0"/>
                <a:cs typeface="Arial" charset="0"/>
              </a:rPr>
              <a:t>whether</a:t>
            </a:r>
            <a:r>
              <a:rPr lang="fr-FR" sz="1200" dirty="0" smtClean="0">
                <a:latin typeface="Arial" charset="0"/>
                <a:cs typeface="Arial" charset="0"/>
              </a:rPr>
              <a:t> in the public or the </a:t>
            </a:r>
            <a:r>
              <a:rPr lang="fr-FR" sz="1200" dirty="0" err="1" smtClean="0">
                <a:latin typeface="Arial" charset="0"/>
                <a:cs typeface="Arial" charset="0"/>
              </a:rPr>
              <a:t>private</a:t>
            </a:r>
            <a:r>
              <a:rPr lang="fr-FR" sz="1200" dirty="0" smtClean="0">
                <a:latin typeface="Arial" charset="0"/>
                <a:cs typeface="Arial" charset="0"/>
              </a:rPr>
              <a:t> </a:t>
            </a:r>
            <a:r>
              <a:rPr lang="fr-FR" sz="1200" dirty="0" err="1" smtClean="0">
                <a:latin typeface="Arial" charset="0"/>
                <a:cs typeface="Arial" charset="0"/>
              </a:rPr>
              <a:t>sphere</a:t>
            </a:r>
            <a:r>
              <a:rPr lang="fr-FR" sz="1200" dirty="0" smtClean="0">
                <a:latin typeface="Arial" charset="0"/>
                <a:cs typeface="Arial" charset="0"/>
              </a:rPr>
              <a:t>.</a:t>
            </a:r>
          </a:p>
          <a:p>
            <a:pPr eaLnBrk="1" fontAlgn="auto" hangingPunct="1">
              <a:spcBef>
                <a:spcPts val="0"/>
              </a:spcBef>
              <a:spcAft>
                <a:spcPts val="0"/>
              </a:spcAft>
              <a:defRPr/>
            </a:pPr>
            <a:endParaRPr lang="fr-FR" sz="1200" b="1" dirty="0" smtClean="0">
              <a:latin typeface="Arial" charset="0"/>
              <a:cs typeface="Arial" charset="0"/>
            </a:endParaRPr>
          </a:p>
          <a:p>
            <a:pPr eaLnBrk="1" fontAlgn="auto" hangingPunct="1">
              <a:spcBef>
                <a:spcPts val="0"/>
              </a:spcBef>
              <a:spcAft>
                <a:spcPts val="0"/>
              </a:spcAft>
              <a:defRPr/>
            </a:pPr>
            <a:r>
              <a:rPr lang="fr-FR" sz="1200" b="1" dirty="0" smtClean="0">
                <a:latin typeface="Arial" charset="0"/>
                <a:cs typeface="Arial" charset="0"/>
              </a:rPr>
              <a:t>Article 2</a:t>
            </a:r>
            <a:endParaRPr lang="fr-FR" sz="1200" dirty="0" smtClean="0">
              <a:latin typeface="Arial" charset="0"/>
              <a:cs typeface="Arial" charset="0"/>
            </a:endParaRPr>
          </a:p>
          <a:p>
            <a:pPr eaLnBrk="1" fontAlgn="auto" hangingPunct="1">
              <a:spcBef>
                <a:spcPts val="0"/>
              </a:spcBef>
              <a:spcAft>
                <a:spcPts val="0"/>
              </a:spcAft>
              <a:defRPr/>
            </a:pPr>
            <a:r>
              <a:rPr lang="fr-FR" sz="1200" dirty="0" smtClean="0">
                <a:latin typeface="Arial" charset="0"/>
                <a:cs typeface="Arial" charset="0"/>
              </a:rPr>
              <a:t>Violence </a:t>
            </a:r>
            <a:r>
              <a:rPr lang="fr-FR" sz="1200" dirty="0" err="1" smtClean="0">
                <a:latin typeface="Arial" charset="0"/>
                <a:cs typeface="Arial" charset="0"/>
              </a:rPr>
              <a:t>against</a:t>
            </a:r>
            <a:r>
              <a:rPr lang="fr-FR" sz="1200" dirty="0" smtClean="0">
                <a:latin typeface="Arial" charset="0"/>
                <a:cs typeface="Arial" charset="0"/>
              </a:rPr>
              <a:t> </a:t>
            </a:r>
            <a:r>
              <a:rPr lang="fr-FR" sz="1200" dirty="0" err="1" smtClean="0">
                <a:latin typeface="Arial" charset="0"/>
                <a:cs typeface="Arial" charset="0"/>
              </a:rPr>
              <a:t>women</a:t>
            </a:r>
            <a:r>
              <a:rPr lang="fr-FR" sz="1200" dirty="0" smtClean="0">
                <a:latin typeface="Arial" charset="0"/>
                <a:cs typeface="Arial" charset="0"/>
              </a:rPr>
              <a:t> </a:t>
            </a:r>
            <a:r>
              <a:rPr lang="fr-FR" sz="1200" dirty="0" err="1" smtClean="0">
                <a:latin typeface="Arial" charset="0"/>
                <a:cs typeface="Arial" charset="0"/>
              </a:rPr>
              <a:t>shall</a:t>
            </a:r>
            <a:r>
              <a:rPr lang="fr-FR" sz="1200" dirty="0" smtClean="0">
                <a:latin typeface="Arial" charset="0"/>
                <a:cs typeface="Arial" charset="0"/>
              </a:rPr>
              <a:t> </a:t>
            </a:r>
            <a:r>
              <a:rPr lang="fr-FR" sz="1200" dirty="0" err="1" smtClean="0">
                <a:latin typeface="Arial" charset="0"/>
                <a:cs typeface="Arial" charset="0"/>
              </a:rPr>
              <a:t>be</a:t>
            </a:r>
            <a:r>
              <a:rPr lang="fr-FR" sz="1200" dirty="0" smtClean="0">
                <a:latin typeface="Arial" charset="0"/>
                <a:cs typeface="Arial" charset="0"/>
              </a:rPr>
              <a:t> </a:t>
            </a:r>
            <a:r>
              <a:rPr lang="fr-FR" sz="1200" dirty="0" err="1" smtClean="0">
                <a:latin typeface="Arial" charset="0"/>
                <a:cs typeface="Arial" charset="0"/>
              </a:rPr>
              <a:t>understood</a:t>
            </a:r>
            <a:r>
              <a:rPr lang="fr-FR" sz="1200" dirty="0" smtClean="0">
                <a:latin typeface="Arial" charset="0"/>
                <a:cs typeface="Arial" charset="0"/>
              </a:rPr>
              <a:t> to </a:t>
            </a:r>
            <a:r>
              <a:rPr lang="fr-FR" sz="1200" dirty="0" err="1" smtClean="0">
                <a:latin typeface="Arial" charset="0"/>
                <a:cs typeface="Arial" charset="0"/>
              </a:rPr>
              <a:t>include</a:t>
            </a:r>
            <a:r>
              <a:rPr lang="fr-FR" sz="1200" dirty="0" smtClean="0">
                <a:latin typeface="Arial" charset="0"/>
                <a:cs typeface="Arial" charset="0"/>
              </a:rPr>
              <a:t> </a:t>
            </a:r>
            <a:r>
              <a:rPr lang="fr-FR" sz="1200" dirty="0" err="1" smtClean="0">
                <a:latin typeface="Arial" charset="0"/>
                <a:cs typeface="Arial" charset="0"/>
              </a:rPr>
              <a:t>physical</a:t>
            </a:r>
            <a:r>
              <a:rPr lang="fr-FR" sz="1200" dirty="0" smtClean="0">
                <a:latin typeface="Arial" charset="0"/>
                <a:cs typeface="Arial" charset="0"/>
              </a:rPr>
              <a:t>, </a:t>
            </a:r>
            <a:r>
              <a:rPr lang="fr-FR" sz="1200" dirty="0" err="1" smtClean="0">
                <a:latin typeface="Arial" charset="0"/>
                <a:cs typeface="Arial" charset="0"/>
              </a:rPr>
              <a:t>sexual</a:t>
            </a:r>
            <a:r>
              <a:rPr lang="fr-FR" sz="1200" dirty="0" smtClean="0">
                <a:latin typeface="Arial" charset="0"/>
                <a:cs typeface="Arial" charset="0"/>
              </a:rPr>
              <a:t> and </a:t>
            </a:r>
            <a:r>
              <a:rPr lang="fr-FR" sz="1200" dirty="0" err="1" smtClean="0">
                <a:latin typeface="Arial" charset="0"/>
                <a:cs typeface="Arial" charset="0"/>
              </a:rPr>
              <a:t>psychological</a:t>
            </a:r>
            <a:r>
              <a:rPr lang="fr-FR" sz="1200" dirty="0" smtClean="0">
                <a:latin typeface="Arial" charset="0"/>
                <a:cs typeface="Arial" charset="0"/>
              </a:rPr>
              <a:t> violence:</a:t>
            </a:r>
          </a:p>
          <a:p>
            <a:pPr eaLnBrk="1" fontAlgn="auto" hangingPunct="1">
              <a:spcBef>
                <a:spcPts val="0"/>
              </a:spcBef>
              <a:spcAft>
                <a:spcPts val="0"/>
              </a:spcAft>
              <a:defRPr/>
            </a:pPr>
            <a:r>
              <a:rPr lang="fr-FR" sz="1200" dirty="0" smtClean="0">
                <a:latin typeface="Arial" charset="0"/>
                <a:cs typeface="Arial" charset="0"/>
              </a:rPr>
              <a:t>a. </a:t>
            </a:r>
            <a:r>
              <a:rPr lang="fr-FR" sz="1200" dirty="0" err="1" smtClean="0">
                <a:latin typeface="Arial" charset="0"/>
                <a:cs typeface="Arial" charset="0"/>
              </a:rPr>
              <a:t>that</a:t>
            </a:r>
            <a:r>
              <a:rPr lang="fr-FR" sz="1200" dirty="0" smtClean="0">
                <a:latin typeface="Arial" charset="0"/>
                <a:cs typeface="Arial" charset="0"/>
              </a:rPr>
              <a:t> </a:t>
            </a:r>
            <a:r>
              <a:rPr lang="fr-FR" sz="1200" dirty="0" err="1" smtClean="0">
                <a:latin typeface="Arial" charset="0"/>
                <a:cs typeface="Arial" charset="0"/>
              </a:rPr>
              <a:t>occurs</a:t>
            </a:r>
            <a:r>
              <a:rPr lang="fr-FR" sz="1200" dirty="0" smtClean="0">
                <a:latin typeface="Arial" charset="0"/>
                <a:cs typeface="Arial" charset="0"/>
              </a:rPr>
              <a:t> </a:t>
            </a:r>
            <a:r>
              <a:rPr lang="fr-FR" sz="1200" dirty="0" err="1" smtClean="0">
                <a:latin typeface="Arial" charset="0"/>
                <a:cs typeface="Arial" charset="0"/>
              </a:rPr>
              <a:t>within</a:t>
            </a:r>
            <a:r>
              <a:rPr lang="fr-FR" sz="1200" dirty="0" smtClean="0">
                <a:latin typeface="Arial" charset="0"/>
                <a:cs typeface="Arial" charset="0"/>
              </a:rPr>
              <a:t> the </a:t>
            </a:r>
            <a:r>
              <a:rPr lang="fr-FR" sz="1200" dirty="0" err="1" smtClean="0">
                <a:latin typeface="Arial" charset="0"/>
                <a:cs typeface="Arial" charset="0"/>
              </a:rPr>
              <a:t>family</a:t>
            </a:r>
            <a:r>
              <a:rPr lang="fr-FR" sz="1200" dirty="0" smtClean="0">
                <a:latin typeface="Arial" charset="0"/>
                <a:cs typeface="Arial" charset="0"/>
              </a:rPr>
              <a:t> or </a:t>
            </a:r>
            <a:r>
              <a:rPr lang="fr-FR" sz="1200" dirty="0" err="1" smtClean="0">
                <a:latin typeface="Arial" charset="0"/>
                <a:cs typeface="Arial" charset="0"/>
              </a:rPr>
              <a:t>domestic</a:t>
            </a:r>
            <a:r>
              <a:rPr lang="fr-FR" sz="1200" dirty="0" smtClean="0">
                <a:latin typeface="Arial" charset="0"/>
                <a:cs typeface="Arial" charset="0"/>
              </a:rPr>
              <a:t> unit or </a:t>
            </a:r>
            <a:r>
              <a:rPr lang="fr-FR" sz="1200" dirty="0" err="1" smtClean="0">
                <a:latin typeface="Arial" charset="0"/>
                <a:cs typeface="Arial" charset="0"/>
              </a:rPr>
              <a:t>within</a:t>
            </a:r>
            <a:r>
              <a:rPr lang="fr-FR" sz="1200" dirty="0" smtClean="0">
                <a:latin typeface="Arial" charset="0"/>
                <a:cs typeface="Arial" charset="0"/>
              </a:rPr>
              <a:t> </a:t>
            </a:r>
            <a:r>
              <a:rPr lang="fr-FR" sz="1200" dirty="0" err="1" smtClean="0">
                <a:latin typeface="Arial" charset="0"/>
                <a:cs typeface="Arial" charset="0"/>
              </a:rPr>
              <a:t>any</a:t>
            </a:r>
            <a:r>
              <a:rPr lang="fr-FR" sz="1200" dirty="0" smtClean="0">
                <a:latin typeface="Arial" charset="0"/>
                <a:cs typeface="Arial" charset="0"/>
              </a:rPr>
              <a:t> </a:t>
            </a:r>
            <a:r>
              <a:rPr lang="fr-FR" sz="1200" dirty="0" err="1" smtClean="0">
                <a:latin typeface="Arial" charset="0"/>
                <a:cs typeface="Arial" charset="0"/>
              </a:rPr>
              <a:t>other</a:t>
            </a:r>
            <a:r>
              <a:rPr lang="fr-FR" sz="1200" dirty="0" smtClean="0">
                <a:latin typeface="Arial" charset="0"/>
                <a:cs typeface="Arial" charset="0"/>
              </a:rPr>
              <a:t> </a:t>
            </a:r>
            <a:r>
              <a:rPr lang="fr-FR" sz="1200" dirty="0" err="1" smtClean="0">
                <a:latin typeface="Arial" charset="0"/>
                <a:cs typeface="Arial" charset="0"/>
              </a:rPr>
              <a:t>interpersonal</a:t>
            </a:r>
            <a:r>
              <a:rPr lang="fr-FR" sz="1200" dirty="0" smtClean="0">
                <a:latin typeface="Arial" charset="0"/>
                <a:cs typeface="Arial" charset="0"/>
              </a:rPr>
              <a:t> </a:t>
            </a:r>
            <a:r>
              <a:rPr lang="fr-FR" sz="1200" dirty="0" err="1" smtClean="0">
                <a:latin typeface="Arial" charset="0"/>
                <a:cs typeface="Arial" charset="0"/>
              </a:rPr>
              <a:t>relationship</a:t>
            </a:r>
            <a:r>
              <a:rPr lang="fr-FR" sz="1200" dirty="0" smtClean="0">
                <a:latin typeface="Arial" charset="0"/>
                <a:cs typeface="Arial" charset="0"/>
              </a:rPr>
              <a:t>, </a:t>
            </a:r>
            <a:r>
              <a:rPr lang="fr-FR" sz="1200" dirty="0" err="1" smtClean="0">
                <a:latin typeface="Arial" charset="0"/>
                <a:cs typeface="Arial" charset="0"/>
              </a:rPr>
              <a:t>whether</a:t>
            </a:r>
            <a:r>
              <a:rPr lang="fr-FR" sz="1200" dirty="0" smtClean="0">
                <a:latin typeface="Arial" charset="0"/>
                <a:cs typeface="Arial" charset="0"/>
              </a:rPr>
              <a:t> or not the </a:t>
            </a:r>
            <a:r>
              <a:rPr lang="fr-FR" sz="1200" dirty="0" err="1" smtClean="0">
                <a:latin typeface="Arial" charset="0"/>
                <a:cs typeface="Arial" charset="0"/>
              </a:rPr>
              <a:t>perpetrator</a:t>
            </a:r>
            <a:r>
              <a:rPr lang="fr-FR" sz="1200" dirty="0" smtClean="0">
                <a:latin typeface="Arial" charset="0"/>
                <a:cs typeface="Arial" charset="0"/>
              </a:rPr>
              <a:t> </a:t>
            </a:r>
            <a:r>
              <a:rPr lang="fr-FR" sz="1200" dirty="0" err="1" smtClean="0">
                <a:latin typeface="Arial" charset="0"/>
                <a:cs typeface="Arial" charset="0"/>
              </a:rPr>
              <a:t>shares</a:t>
            </a:r>
            <a:r>
              <a:rPr lang="fr-FR" sz="1200" dirty="0" smtClean="0">
                <a:latin typeface="Arial" charset="0"/>
                <a:cs typeface="Arial" charset="0"/>
              </a:rPr>
              <a:t> or has </a:t>
            </a:r>
            <a:r>
              <a:rPr lang="fr-FR" sz="1200" dirty="0" err="1" smtClean="0">
                <a:latin typeface="Arial" charset="0"/>
                <a:cs typeface="Arial" charset="0"/>
              </a:rPr>
              <a:t>shared</a:t>
            </a:r>
            <a:r>
              <a:rPr lang="fr-FR" sz="1200" dirty="0" smtClean="0">
                <a:latin typeface="Arial" charset="0"/>
                <a:cs typeface="Arial" charset="0"/>
              </a:rPr>
              <a:t> the </a:t>
            </a:r>
            <a:r>
              <a:rPr lang="fr-FR" sz="1200" dirty="0" err="1" smtClean="0">
                <a:latin typeface="Arial" charset="0"/>
                <a:cs typeface="Arial" charset="0"/>
              </a:rPr>
              <a:t>same</a:t>
            </a:r>
            <a:r>
              <a:rPr lang="fr-FR" sz="1200" dirty="0" smtClean="0">
                <a:latin typeface="Arial" charset="0"/>
                <a:cs typeface="Arial" charset="0"/>
              </a:rPr>
              <a:t> </a:t>
            </a:r>
            <a:r>
              <a:rPr lang="fr-FR" sz="1200" dirty="0" err="1" smtClean="0">
                <a:latin typeface="Arial" charset="0"/>
                <a:cs typeface="Arial" charset="0"/>
              </a:rPr>
              <a:t>residence</a:t>
            </a:r>
            <a:r>
              <a:rPr lang="fr-FR" sz="1200" dirty="0" smtClean="0">
                <a:latin typeface="Arial" charset="0"/>
                <a:cs typeface="Arial" charset="0"/>
              </a:rPr>
              <a:t> </a:t>
            </a:r>
            <a:r>
              <a:rPr lang="fr-FR" sz="1200" dirty="0" err="1" smtClean="0">
                <a:latin typeface="Arial" charset="0"/>
                <a:cs typeface="Arial" charset="0"/>
              </a:rPr>
              <a:t>with</a:t>
            </a:r>
            <a:r>
              <a:rPr lang="fr-FR" sz="1200" dirty="0" smtClean="0">
                <a:latin typeface="Arial" charset="0"/>
                <a:cs typeface="Arial" charset="0"/>
              </a:rPr>
              <a:t> the </a:t>
            </a:r>
            <a:r>
              <a:rPr lang="fr-FR" sz="1200" dirty="0" err="1" smtClean="0">
                <a:latin typeface="Arial" charset="0"/>
                <a:cs typeface="Arial" charset="0"/>
              </a:rPr>
              <a:t>woman</a:t>
            </a:r>
            <a:r>
              <a:rPr lang="fr-FR" sz="1200" dirty="0" smtClean="0">
                <a:latin typeface="Arial" charset="0"/>
                <a:cs typeface="Arial" charset="0"/>
              </a:rPr>
              <a:t>, </a:t>
            </a:r>
            <a:r>
              <a:rPr lang="fr-FR" sz="1200" dirty="0" err="1" smtClean="0">
                <a:latin typeface="Arial" charset="0"/>
                <a:cs typeface="Arial" charset="0"/>
              </a:rPr>
              <a:t>including</a:t>
            </a:r>
            <a:r>
              <a:rPr lang="fr-FR" sz="1200" dirty="0" smtClean="0">
                <a:latin typeface="Arial" charset="0"/>
                <a:cs typeface="Arial" charset="0"/>
              </a:rPr>
              <a:t>, </a:t>
            </a:r>
            <a:r>
              <a:rPr lang="fr-FR" sz="1200" dirty="0" err="1" smtClean="0">
                <a:latin typeface="Arial" charset="0"/>
                <a:cs typeface="Arial" charset="0"/>
              </a:rPr>
              <a:t>among</a:t>
            </a:r>
            <a:r>
              <a:rPr lang="fr-FR" sz="1200" dirty="0" smtClean="0">
                <a:latin typeface="Arial" charset="0"/>
                <a:cs typeface="Arial" charset="0"/>
              </a:rPr>
              <a:t> </a:t>
            </a:r>
            <a:r>
              <a:rPr lang="fr-FR" sz="1200" dirty="0" err="1" smtClean="0">
                <a:latin typeface="Arial" charset="0"/>
                <a:cs typeface="Arial" charset="0"/>
              </a:rPr>
              <a:t>others</a:t>
            </a:r>
            <a:r>
              <a:rPr lang="fr-FR" sz="1200" dirty="0" smtClean="0">
                <a:latin typeface="Arial" charset="0"/>
                <a:cs typeface="Arial" charset="0"/>
              </a:rPr>
              <a:t>, </a:t>
            </a:r>
            <a:r>
              <a:rPr lang="fr-FR" sz="1200" dirty="0" err="1" smtClean="0">
                <a:latin typeface="Arial" charset="0"/>
                <a:cs typeface="Arial" charset="0"/>
              </a:rPr>
              <a:t>rape</a:t>
            </a:r>
            <a:r>
              <a:rPr lang="fr-FR" sz="1200" dirty="0" smtClean="0">
                <a:latin typeface="Arial" charset="0"/>
                <a:cs typeface="Arial" charset="0"/>
              </a:rPr>
              <a:t>, </a:t>
            </a:r>
            <a:r>
              <a:rPr lang="fr-FR" sz="1200" dirty="0" err="1" smtClean="0">
                <a:latin typeface="Arial" charset="0"/>
                <a:cs typeface="Arial" charset="0"/>
              </a:rPr>
              <a:t>battery</a:t>
            </a:r>
            <a:r>
              <a:rPr lang="fr-FR" sz="1200" dirty="0" smtClean="0">
                <a:latin typeface="Arial" charset="0"/>
                <a:cs typeface="Arial" charset="0"/>
              </a:rPr>
              <a:t> and </a:t>
            </a:r>
            <a:r>
              <a:rPr lang="fr-FR" sz="1200" dirty="0" err="1" smtClean="0">
                <a:latin typeface="Arial" charset="0"/>
                <a:cs typeface="Arial" charset="0"/>
              </a:rPr>
              <a:t>sexual</a:t>
            </a:r>
            <a:r>
              <a:rPr lang="fr-FR" sz="1200" dirty="0" smtClean="0">
                <a:latin typeface="Arial" charset="0"/>
                <a:cs typeface="Arial" charset="0"/>
              </a:rPr>
              <a:t> abuse;</a:t>
            </a:r>
          </a:p>
          <a:p>
            <a:pPr eaLnBrk="1" fontAlgn="auto" hangingPunct="1">
              <a:spcBef>
                <a:spcPts val="0"/>
              </a:spcBef>
              <a:spcAft>
                <a:spcPts val="0"/>
              </a:spcAft>
              <a:defRPr/>
            </a:pPr>
            <a:r>
              <a:rPr lang="fr-FR" sz="1200" dirty="0" smtClean="0">
                <a:latin typeface="Arial" charset="0"/>
                <a:cs typeface="Arial" charset="0"/>
              </a:rPr>
              <a:t>b. </a:t>
            </a:r>
            <a:r>
              <a:rPr lang="fr-FR" sz="1200" dirty="0" err="1" smtClean="0">
                <a:latin typeface="Arial" charset="0"/>
                <a:cs typeface="Arial" charset="0"/>
              </a:rPr>
              <a:t>that</a:t>
            </a:r>
            <a:r>
              <a:rPr lang="fr-FR" sz="1200" dirty="0" smtClean="0">
                <a:latin typeface="Arial" charset="0"/>
                <a:cs typeface="Arial" charset="0"/>
              </a:rPr>
              <a:t> </a:t>
            </a:r>
            <a:r>
              <a:rPr lang="fr-FR" sz="1200" dirty="0" err="1" smtClean="0">
                <a:latin typeface="Arial" charset="0"/>
                <a:cs typeface="Arial" charset="0"/>
              </a:rPr>
              <a:t>occurs</a:t>
            </a:r>
            <a:r>
              <a:rPr lang="fr-FR" sz="1200" dirty="0" smtClean="0">
                <a:latin typeface="Arial" charset="0"/>
                <a:cs typeface="Arial" charset="0"/>
              </a:rPr>
              <a:t> in the </a:t>
            </a:r>
            <a:r>
              <a:rPr lang="fr-FR" sz="1200" dirty="0" err="1" smtClean="0">
                <a:latin typeface="Arial" charset="0"/>
                <a:cs typeface="Arial" charset="0"/>
              </a:rPr>
              <a:t>community</a:t>
            </a:r>
            <a:r>
              <a:rPr lang="fr-FR" sz="1200" dirty="0" smtClean="0">
                <a:latin typeface="Arial" charset="0"/>
                <a:cs typeface="Arial" charset="0"/>
              </a:rPr>
              <a:t> and </a:t>
            </a:r>
            <a:r>
              <a:rPr lang="fr-FR" sz="1200" dirty="0" err="1" smtClean="0">
                <a:latin typeface="Arial" charset="0"/>
                <a:cs typeface="Arial" charset="0"/>
              </a:rPr>
              <a:t>is</a:t>
            </a:r>
            <a:r>
              <a:rPr lang="fr-FR" sz="1200" dirty="0" smtClean="0">
                <a:latin typeface="Arial" charset="0"/>
                <a:cs typeface="Arial" charset="0"/>
              </a:rPr>
              <a:t> </a:t>
            </a:r>
            <a:r>
              <a:rPr lang="fr-FR" sz="1200" dirty="0" err="1" smtClean="0">
                <a:latin typeface="Arial" charset="0"/>
                <a:cs typeface="Arial" charset="0"/>
              </a:rPr>
              <a:t>perpetrated</a:t>
            </a:r>
            <a:r>
              <a:rPr lang="fr-FR" sz="1200" dirty="0" smtClean="0">
                <a:latin typeface="Arial" charset="0"/>
                <a:cs typeface="Arial" charset="0"/>
              </a:rPr>
              <a:t> by </a:t>
            </a:r>
            <a:r>
              <a:rPr lang="fr-FR" sz="1200" dirty="0" err="1" smtClean="0">
                <a:latin typeface="Arial" charset="0"/>
                <a:cs typeface="Arial" charset="0"/>
              </a:rPr>
              <a:t>any</a:t>
            </a:r>
            <a:r>
              <a:rPr lang="fr-FR" sz="1200" dirty="0" smtClean="0">
                <a:latin typeface="Arial" charset="0"/>
                <a:cs typeface="Arial" charset="0"/>
              </a:rPr>
              <a:t> </a:t>
            </a:r>
            <a:r>
              <a:rPr lang="fr-FR" sz="1200" dirty="0" err="1" smtClean="0">
                <a:latin typeface="Arial" charset="0"/>
                <a:cs typeface="Arial" charset="0"/>
              </a:rPr>
              <a:t>person</a:t>
            </a:r>
            <a:r>
              <a:rPr lang="fr-FR" sz="1200" dirty="0" smtClean="0">
                <a:latin typeface="Arial" charset="0"/>
                <a:cs typeface="Arial" charset="0"/>
              </a:rPr>
              <a:t>, </a:t>
            </a:r>
            <a:r>
              <a:rPr lang="fr-FR" sz="1200" dirty="0" err="1" smtClean="0">
                <a:latin typeface="Arial" charset="0"/>
                <a:cs typeface="Arial" charset="0"/>
              </a:rPr>
              <a:t>including</a:t>
            </a:r>
            <a:r>
              <a:rPr lang="fr-FR" sz="1200" dirty="0" smtClean="0">
                <a:latin typeface="Arial" charset="0"/>
                <a:cs typeface="Arial" charset="0"/>
              </a:rPr>
              <a:t>, </a:t>
            </a:r>
            <a:r>
              <a:rPr lang="fr-FR" sz="1200" dirty="0" err="1" smtClean="0">
                <a:latin typeface="Arial" charset="0"/>
                <a:cs typeface="Arial" charset="0"/>
              </a:rPr>
              <a:t>among</a:t>
            </a:r>
            <a:r>
              <a:rPr lang="fr-FR" sz="1200" dirty="0" smtClean="0">
                <a:latin typeface="Arial" charset="0"/>
                <a:cs typeface="Arial" charset="0"/>
              </a:rPr>
              <a:t> </a:t>
            </a:r>
            <a:r>
              <a:rPr lang="fr-FR" sz="1200" dirty="0" err="1" smtClean="0">
                <a:latin typeface="Arial" charset="0"/>
                <a:cs typeface="Arial" charset="0"/>
              </a:rPr>
              <a:t>others</a:t>
            </a:r>
            <a:r>
              <a:rPr lang="fr-FR" sz="1200" dirty="0" smtClean="0">
                <a:latin typeface="Arial" charset="0"/>
                <a:cs typeface="Arial" charset="0"/>
              </a:rPr>
              <a:t>, </a:t>
            </a:r>
            <a:r>
              <a:rPr lang="fr-FR" sz="1200" dirty="0" err="1" smtClean="0">
                <a:latin typeface="Arial" charset="0"/>
                <a:cs typeface="Arial" charset="0"/>
              </a:rPr>
              <a:t>rape</a:t>
            </a:r>
            <a:r>
              <a:rPr lang="fr-FR" sz="1200" dirty="0" smtClean="0">
                <a:latin typeface="Arial" charset="0"/>
                <a:cs typeface="Arial" charset="0"/>
              </a:rPr>
              <a:t>, </a:t>
            </a:r>
            <a:r>
              <a:rPr lang="fr-FR" sz="1200" dirty="0" err="1" smtClean="0">
                <a:latin typeface="Arial" charset="0"/>
                <a:cs typeface="Arial" charset="0"/>
              </a:rPr>
              <a:t>sexual</a:t>
            </a:r>
            <a:r>
              <a:rPr lang="fr-FR" sz="1200" dirty="0" smtClean="0">
                <a:latin typeface="Arial" charset="0"/>
                <a:cs typeface="Arial" charset="0"/>
              </a:rPr>
              <a:t> abuse, torture, </a:t>
            </a:r>
            <a:r>
              <a:rPr lang="fr-FR" sz="1200" dirty="0" err="1" smtClean="0">
                <a:latin typeface="Arial" charset="0"/>
                <a:cs typeface="Arial" charset="0"/>
              </a:rPr>
              <a:t>trafficking</a:t>
            </a:r>
            <a:r>
              <a:rPr lang="fr-FR" sz="1200" dirty="0" smtClean="0">
                <a:latin typeface="Arial" charset="0"/>
                <a:cs typeface="Arial" charset="0"/>
              </a:rPr>
              <a:t> in </a:t>
            </a:r>
            <a:r>
              <a:rPr lang="fr-FR" sz="1200" dirty="0" err="1" smtClean="0">
                <a:latin typeface="Arial" charset="0"/>
                <a:cs typeface="Arial" charset="0"/>
              </a:rPr>
              <a:t>persons</a:t>
            </a:r>
            <a:r>
              <a:rPr lang="fr-FR" sz="1200" dirty="0" smtClean="0">
                <a:latin typeface="Arial" charset="0"/>
                <a:cs typeface="Arial" charset="0"/>
              </a:rPr>
              <a:t>, </a:t>
            </a:r>
            <a:r>
              <a:rPr lang="fr-FR" sz="1200" dirty="0" err="1" smtClean="0">
                <a:latin typeface="Arial" charset="0"/>
                <a:cs typeface="Arial" charset="0"/>
              </a:rPr>
              <a:t>forced</a:t>
            </a:r>
            <a:r>
              <a:rPr lang="fr-FR" sz="1200" dirty="0" smtClean="0">
                <a:latin typeface="Arial" charset="0"/>
                <a:cs typeface="Arial" charset="0"/>
              </a:rPr>
              <a:t> prostitution, kidnapping and </a:t>
            </a:r>
            <a:r>
              <a:rPr lang="fr-FR" sz="1200" dirty="0" err="1" smtClean="0">
                <a:latin typeface="Arial" charset="0"/>
                <a:cs typeface="Arial" charset="0"/>
              </a:rPr>
              <a:t>sexual</a:t>
            </a:r>
            <a:r>
              <a:rPr lang="fr-FR" sz="1200" dirty="0" smtClean="0">
                <a:latin typeface="Arial" charset="0"/>
                <a:cs typeface="Arial" charset="0"/>
              </a:rPr>
              <a:t> </a:t>
            </a:r>
            <a:r>
              <a:rPr lang="fr-FR" sz="1200" dirty="0" err="1" smtClean="0">
                <a:latin typeface="Arial" charset="0"/>
                <a:cs typeface="Arial" charset="0"/>
              </a:rPr>
              <a:t>harassment</a:t>
            </a:r>
            <a:r>
              <a:rPr lang="fr-FR" sz="1200" dirty="0" smtClean="0">
                <a:latin typeface="Arial" charset="0"/>
                <a:cs typeface="Arial" charset="0"/>
              </a:rPr>
              <a:t> in the </a:t>
            </a:r>
            <a:r>
              <a:rPr lang="fr-FR" sz="1200" dirty="0" err="1" smtClean="0">
                <a:latin typeface="Arial" charset="0"/>
                <a:cs typeface="Arial" charset="0"/>
              </a:rPr>
              <a:t>workplace</a:t>
            </a:r>
            <a:r>
              <a:rPr lang="fr-FR" sz="1200" dirty="0" smtClean="0">
                <a:latin typeface="Arial" charset="0"/>
                <a:cs typeface="Arial" charset="0"/>
              </a:rPr>
              <a:t>, as </a:t>
            </a:r>
            <a:r>
              <a:rPr lang="fr-FR" sz="1200" dirty="0" err="1" smtClean="0">
                <a:latin typeface="Arial" charset="0"/>
                <a:cs typeface="Arial" charset="0"/>
              </a:rPr>
              <a:t>well</a:t>
            </a:r>
            <a:r>
              <a:rPr lang="fr-FR" sz="1200" dirty="0" smtClean="0">
                <a:latin typeface="Arial" charset="0"/>
                <a:cs typeface="Arial" charset="0"/>
              </a:rPr>
              <a:t> as in </a:t>
            </a:r>
            <a:r>
              <a:rPr lang="fr-FR" sz="1200" dirty="0" err="1" smtClean="0">
                <a:latin typeface="Arial" charset="0"/>
                <a:cs typeface="Arial" charset="0"/>
              </a:rPr>
              <a:t>educational</a:t>
            </a:r>
            <a:r>
              <a:rPr lang="fr-FR" sz="1200" dirty="0" smtClean="0">
                <a:latin typeface="Arial" charset="0"/>
                <a:cs typeface="Arial" charset="0"/>
              </a:rPr>
              <a:t> institutions, </a:t>
            </a:r>
            <a:r>
              <a:rPr lang="fr-FR" sz="1200" dirty="0" err="1" smtClean="0">
                <a:latin typeface="Arial" charset="0"/>
                <a:cs typeface="Arial" charset="0"/>
              </a:rPr>
              <a:t>health</a:t>
            </a:r>
            <a:r>
              <a:rPr lang="fr-FR" sz="1200" dirty="0" smtClean="0">
                <a:latin typeface="Arial" charset="0"/>
                <a:cs typeface="Arial" charset="0"/>
              </a:rPr>
              <a:t> </a:t>
            </a:r>
            <a:r>
              <a:rPr lang="fr-FR" sz="1200" dirty="0" err="1" smtClean="0">
                <a:latin typeface="Arial" charset="0"/>
                <a:cs typeface="Arial" charset="0"/>
              </a:rPr>
              <a:t>facilities</a:t>
            </a:r>
            <a:r>
              <a:rPr lang="fr-FR" sz="1200" dirty="0" smtClean="0">
                <a:latin typeface="Arial" charset="0"/>
                <a:cs typeface="Arial" charset="0"/>
              </a:rPr>
              <a:t> or </a:t>
            </a:r>
            <a:r>
              <a:rPr lang="fr-FR" sz="1200" dirty="0" err="1" smtClean="0">
                <a:latin typeface="Arial" charset="0"/>
                <a:cs typeface="Arial" charset="0"/>
              </a:rPr>
              <a:t>any</a:t>
            </a:r>
            <a:r>
              <a:rPr lang="fr-FR" sz="1200" dirty="0" smtClean="0">
                <a:latin typeface="Arial" charset="0"/>
                <a:cs typeface="Arial" charset="0"/>
              </a:rPr>
              <a:t> </a:t>
            </a:r>
            <a:r>
              <a:rPr lang="fr-FR" sz="1200" dirty="0" err="1" smtClean="0">
                <a:latin typeface="Arial" charset="0"/>
                <a:cs typeface="Arial" charset="0"/>
              </a:rPr>
              <a:t>other</a:t>
            </a:r>
            <a:r>
              <a:rPr lang="fr-FR" sz="1200" dirty="0" smtClean="0">
                <a:latin typeface="Arial" charset="0"/>
                <a:cs typeface="Arial" charset="0"/>
              </a:rPr>
              <a:t> place; and</a:t>
            </a:r>
          </a:p>
          <a:p>
            <a:pPr eaLnBrk="1" fontAlgn="auto" hangingPunct="1">
              <a:spcBef>
                <a:spcPts val="0"/>
              </a:spcBef>
              <a:spcAft>
                <a:spcPts val="0"/>
              </a:spcAft>
              <a:defRPr/>
            </a:pPr>
            <a:r>
              <a:rPr lang="fr-FR" sz="1200" dirty="0" smtClean="0">
                <a:latin typeface="Arial" charset="0"/>
                <a:cs typeface="Arial" charset="0"/>
              </a:rPr>
              <a:t>c. </a:t>
            </a:r>
            <a:r>
              <a:rPr lang="fr-FR" sz="1200" dirty="0" err="1" smtClean="0">
                <a:latin typeface="Arial" charset="0"/>
                <a:cs typeface="Arial" charset="0"/>
              </a:rPr>
              <a:t>that</a:t>
            </a:r>
            <a:r>
              <a:rPr lang="fr-FR" sz="1200" dirty="0" smtClean="0">
                <a:latin typeface="Arial" charset="0"/>
                <a:cs typeface="Arial" charset="0"/>
              </a:rPr>
              <a:t> </a:t>
            </a:r>
            <a:r>
              <a:rPr lang="fr-FR" sz="1200" dirty="0" err="1" smtClean="0">
                <a:latin typeface="Arial" charset="0"/>
                <a:cs typeface="Arial" charset="0"/>
              </a:rPr>
              <a:t>is</a:t>
            </a:r>
            <a:r>
              <a:rPr lang="fr-FR" sz="1200" dirty="0" smtClean="0">
                <a:latin typeface="Arial" charset="0"/>
                <a:cs typeface="Arial" charset="0"/>
              </a:rPr>
              <a:t> </a:t>
            </a:r>
            <a:r>
              <a:rPr lang="fr-FR" sz="1200" dirty="0" err="1" smtClean="0">
                <a:latin typeface="Arial" charset="0"/>
                <a:cs typeface="Arial" charset="0"/>
              </a:rPr>
              <a:t>perpetrated</a:t>
            </a:r>
            <a:r>
              <a:rPr lang="fr-FR" sz="1200" dirty="0" smtClean="0">
                <a:latin typeface="Arial" charset="0"/>
                <a:cs typeface="Arial" charset="0"/>
              </a:rPr>
              <a:t> or </a:t>
            </a:r>
            <a:r>
              <a:rPr lang="fr-FR" sz="1200" dirty="0" err="1" smtClean="0">
                <a:latin typeface="Arial" charset="0"/>
                <a:cs typeface="Arial" charset="0"/>
              </a:rPr>
              <a:t>condoned</a:t>
            </a:r>
            <a:r>
              <a:rPr lang="fr-FR" sz="1200" dirty="0" smtClean="0">
                <a:latin typeface="Arial" charset="0"/>
                <a:cs typeface="Arial" charset="0"/>
              </a:rPr>
              <a:t> by the state or </a:t>
            </a:r>
            <a:r>
              <a:rPr lang="fr-FR" sz="1200" dirty="0" err="1" smtClean="0">
                <a:latin typeface="Arial" charset="0"/>
                <a:cs typeface="Arial" charset="0"/>
              </a:rPr>
              <a:t>its</a:t>
            </a:r>
            <a:r>
              <a:rPr lang="fr-FR" sz="1200" dirty="0" smtClean="0">
                <a:latin typeface="Arial" charset="0"/>
                <a:cs typeface="Arial" charset="0"/>
              </a:rPr>
              <a:t> agents </a:t>
            </a:r>
            <a:r>
              <a:rPr lang="fr-FR" sz="1200" dirty="0" err="1" smtClean="0">
                <a:latin typeface="Arial" charset="0"/>
                <a:cs typeface="Arial" charset="0"/>
              </a:rPr>
              <a:t>regardless</a:t>
            </a:r>
            <a:r>
              <a:rPr lang="fr-FR" sz="1200" dirty="0" smtClean="0">
                <a:latin typeface="Arial" charset="0"/>
                <a:cs typeface="Arial" charset="0"/>
              </a:rPr>
              <a:t> of </a:t>
            </a:r>
            <a:r>
              <a:rPr lang="fr-FR" sz="1200" dirty="0" err="1" smtClean="0">
                <a:latin typeface="Arial" charset="0"/>
                <a:cs typeface="Arial" charset="0"/>
              </a:rPr>
              <a:t>where</a:t>
            </a:r>
            <a:r>
              <a:rPr lang="fr-FR" sz="1200" dirty="0" smtClean="0">
                <a:latin typeface="Arial" charset="0"/>
                <a:cs typeface="Arial" charset="0"/>
              </a:rPr>
              <a:t> </a:t>
            </a:r>
            <a:r>
              <a:rPr lang="fr-FR" sz="1200" dirty="0" err="1" smtClean="0">
                <a:latin typeface="Arial" charset="0"/>
                <a:cs typeface="Arial" charset="0"/>
              </a:rPr>
              <a:t>it</a:t>
            </a:r>
            <a:r>
              <a:rPr lang="fr-FR" sz="1200" dirty="0" smtClean="0">
                <a:latin typeface="Arial" charset="0"/>
                <a:cs typeface="Arial" charset="0"/>
              </a:rPr>
              <a:t> </a:t>
            </a:r>
            <a:r>
              <a:rPr lang="fr-FR" sz="1200" dirty="0" err="1" smtClean="0">
                <a:latin typeface="Arial" charset="0"/>
                <a:cs typeface="Arial" charset="0"/>
              </a:rPr>
              <a:t>occurs</a:t>
            </a:r>
            <a:r>
              <a:rPr lang="fr-FR" sz="1200" dirty="0" smtClean="0">
                <a:latin typeface="Arial" charset="0"/>
                <a:cs typeface="Arial" charset="0"/>
              </a:rPr>
              <a:t>.</a:t>
            </a:r>
          </a:p>
          <a:p>
            <a:pPr eaLnBrk="1" fontAlgn="auto" hangingPunct="1">
              <a:spcBef>
                <a:spcPts val="0"/>
              </a:spcBef>
              <a:spcAft>
                <a:spcPts val="0"/>
              </a:spcAft>
              <a:defRPr/>
            </a:pPr>
            <a:endParaRPr lang="fr-FR" sz="1200" b="1" dirty="0" smtClean="0">
              <a:latin typeface="Arial" charset="0"/>
              <a:cs typeface="Arial" charset="0"/>
            </a:endParaRPr>
          </a:p>
          <a:p>
            <a:pPr eaLnBrk="1" fontAlgn="auto" hangingPunct="1">
              <a:spcBef>
                <a:spcPts val="0"/>
              </a:spcBef>
              <a:spcAft>
                <a:spcPts val="0"/>
              </a:spcAft>
              <a:defRPr/>
            </a:pPr>
            <a:r>
              <a:rPr lang="fr-FR" sz="1200" b="1" dirty="0" smtClean="0">
                <a:latin typeface="Arial" charset="0"/>
                <a:cs typeface="Arial" charset="0"/>
              </a:rPr>
              <a:t>Article 3</a:t>
            </a:r>
            <a:endParaRPr lang="fr-FR" sz="1200" dirty="0" smtClean="0">
              <a:latin typeface="Arial" charset="0"/>
              <a:cs typeface="Arial" charset="0"/>
            </a:endParaRPr>
          </a:p>
          <a:p>
            <a:pPr eaLnBrk="1" fontAlgn="auto" hangingPunct="1">
              <a:spcBef>
                <a:spcPts val="0"/>
              </a:spcBef>
              <a:spcAft>
                <a:spcPts val="0"/>
              </a:spcAft>
              <a:defRPr/>
            </a:pPr>
            <a:r>
              <a:rPr lang="fr-FR" sz="1200" b="1" dirty="0" err="1" smtClean="0">
                <a:latin typeface="Arial" charset="0"/>
                <a:cs typeface="Arial" charset="0"/>
              </a:rPr>
              <a:t>Every</a:t>
            </a:r>
            <a:r>
              <a:rPr lang="fr-FR" sz="1200" b="1" dirty="0" smtClean="0">
                <a:latin typeface="Arial" charset="0"/>
                <a:cs typeface="Arial" charset="0"/>
              </a:rPr>
              <a:t> </a:t>
            </a:r>
            <a:r>
              <a:rPr lang="fr-FR" sz="1200" b="1" dirty="0" err="1" smtClean="0">
                <a:latin typeface="Arial" charset="0"/>
                <a:cs typeface="Arial" charset="0"/>
              </a:rPr>
              <a:t>woman</a:t>
            </a:r>
            <a:r>
              <a:rPr lang="fr-FR" sz="1200" b="1" dirty="0" smtClean="0">
                <a:latin typeface="Arial" charset="0"/>
                <a:cs typeface="Arial" charset="0"/>
              </a:rPr>
              <a:t> has the right to </a:t>
            </a:r>
            <a:r>
              <a:rPr lang="fr-FR" sz="1200" b="1" dirty="0" err="1" smtClean="0">
                <a:latin typeface="Arial" charset="0"/>
                <a:cs typeface="Arial" charset="0"/>
              </a:rPr>
              <a:t>be</a:t>
            </a:r>
            <a:r>
              <a:rPr lang="fr-FR" sz="1200" b="1" dirty="0" smtClean="0">
                <a:latin typeface="Arial" charset="0"/>
                <a:cs typeface="Arial" charset="0"/>
              </a:rPr>
              <a:t> free </a:t>
            </a:r>
            <a:r>
              <a:rPr lang="fr-FR" sz="1200" b="1" dirty="0" err="1" smtClean="0">
                <a:latin typeface="Arial" charset="0"/>
                <a:cs typeface="Arial" charset="0"/>
              </a:rPr>
              <a:t>from</a:t>
            </a:r>
            <a:r>
              <a:rPr lang="fr-FR" sz="1200" b="1" dirty="0" smtClean="0">
                <a:latin typeface="Arial" charset="0"/>
                <a:cs typeface="Arial" charset="0"/>
              </a:rPr>
              <a:t> violence in </a:t>
            </a:r>
            <a:r>
              <a:rPr lang="fr-FR" sz="1200" b="1" dirty="0" err="1" smtClean="0">
                <a:latin typeface="Arial" charset="0"/>
                <a:cs typeface="Arial" charset="0"/>
              </a:rPr>
              <a:t>both</a:t>
            </a:r>
            <a:r>
              <a:rPr lang="fr-FR" sz="1200" b="1" dirty="0" smtClean="0">
                <a:latin typeface="Arial" charset="0"/>
                <a:cs typeface="Arial" charset="0"/>
              </a:rPr>
              <a:t> the public and </a:t>
            </a:r>
            <a:r>
              <a:rPr lang="fr-FR" sz="1200" b="1" dirty="0" err="1" smtClean="0">
                <a:latin typeface="Arial" charset="0"/>
                <a:cs typeface="Arial" charset="0"/>
              </a:rPr>
              <a:t>private</a:t>
            </a:r>
            <a:r>
              <a:rPr lang="fr-FR" sz="1200" b="1" dirty="0" smtClean="0">
                <a:latin typeface="Arial" charset="0"/>
                <a:cs typeface="Arial" charset="0"/>
              </a:rPr>
              <a:t> </a:t>
            </a:r>
            <a:r>
              <a:rPr lang="fr-FR" sz="1200" b="1" dirty="0" err="1" smtClean="0">
                <a:latin typeface="Arial" charset="0"/>
                <a:cs typeface="Arial" charset="0"/>
              </a:rPr>
              <a:t>spheres</a:t>
            </a:r>
            <a:r>
              <a:rPr lang="fr-FR" sz="1200" b="1" dirty="0" smtClean="0">
                <a:latin typeface="Arial" charset="0"/>
                <a:cs typeface="Arial" charset="0"/>
              </a:rPr>
              <a:t>.</a:t>
            </a:r>
            <a:endParaRPr lang="en-GB" sz="1200" b="1" dirty="0" smtClean="0"/>
          </a:p>
          <a:p>
            <a:pPr eaLnBrk="1" fontAlgn="auto" hangingPunct="1">
              <a:spcBef>
                <a:spcPts val="0"/>
              </a:spcBef>
              <a:spcAft>
                <a:spcPts val="0"/>
              </a:spcAft>
              <a:defRPr/>
            </a:pPr>
            <a:endParaRPr lang="en-GB" sz="1200" dirty="0" smtClean="0"/>
          </a:p>
          <a:p>
            <a:pPr eaLnBrk="1" fontAlgn="auto" hangingPunct="1">
              <a:spcBef>
                <a:spcPts val="0"/>
              </a:spcBef>
              <a:spcAft>
                <a:spcPts val="0"/>
              </a:spcAft>
              <a:defRPr/>
            </a:pPr>
            <a:endParaRPr lang="en-GB" sz="1200" b="1" u="sng" dirty="0" smtClean="0"/>
          </a:p>
          <a:p>
            <a:pPr eaLnBrk="1" fontAlgn="auto" hangingPunct="1">
              <a:spcBef>
                <a:spcPts val="0"/>
              </a:spcBef>
              <a:spcAft>
                <a:spcPts val="0"/>
              </a:spcAft>
              <a:defRPr/>
            </a:pPr>
            <a:r>
              <a:rPr lang="fr-CH" sz="1200" b="1" u="sng" dirty="0" err="1" smtClean="0"/>
              <a:t>Other</a:t>
            </a:r>
            <a:r>
              <a:rPr lang="fr-CH" sz="1200" b="1" u="sng" dirty="0" smtClean="0"/>
              <a:t> relevant instruments/</a:t>
            </a:r>
            <a:r>
              <a:rPr lang="fr-CH" sz="1200" b="1" u="sng" dirty="0" err="1" smtClean="0"/>
              <a:t>resolutions</a:t>
            </a:r>
            <a:endParaRPr lang="fr-CH" sz="1200" b="1" u="sng" dirty="0" smtClean="0"/>
          </a:p>
          <a:p>
            <a:pPr marL="171450" indent="-171450" eaLnBrk="1" fontAlgn="auto" hangingPunct="1">
              <a:spcBef>
                <a:spcPts val="0"/>
              </a:spcBef>
              <a:spcAft>
                <a:spcPts val="0"/>
              </a:spcAft>
              <a:buFont typeface="Arial" pitchFamily="34" charset="0"/>
              <a:buChar char="•"/>
              <a:defRPr/>
            </a:pPr>
            <a:endParaRPr lang="en-GB" sz="1200" b="1" dirty="0" smtClean="0"/>
          </a:p>
          <a:p>
            <a:pPr marL="171450" indent="-171450" eaLnBrk="1" fontAlgn="auto" hangingPunct="1">
              <a:spcBef>
                <a:spcPts val="0"/>
              </a:spcBef>
              <a:spcAft>
                <a:spcPts val="0"/>
              </a:spcAft>
              <a:buFont typeface="Arial" pitchFamily="34" charset="0"/>
              <a:buChar char="•"/>
              <a:defRPr/>
            </a:pPr>
            <a:r>
              <a:rPr lang="en-GB" sz="1200" b="1" dirty="0" smtClean="0"/>
              <a:t>1993 United Nations Declaration on the Elimination of Violence against Women</a:t>
            </a:r>
          </a:p>
          <a:p>
            <a:pPr eaLnBrk="1" fontAlgn="auto" hangingPunct="1">
              <a:spcBef>
                <a:spcPts val="0"/>
              </a:spcBef>
              <a:spcAft>
                <a:spcPts val="0"/>
              </a:spcAft>
              <a:defRPr/>
            </a:pPr>
            <a:r>
              <a:rPr lang="fr-FR" sz="1200" b="1" dirty="0" smtClean="0">
                <a:latin typeface="Arial" charset="0"/>
                <a:cs typeface="Arial" charset="0"/>
              </a:rPr>
              <a:t>Article 1</a:t>
            </a:r>
          </a:p>
          <a:p>
            <a:pPr eaLnBrk="1" fontAlgn="auto" hangingPunct="1">
              <a:spcBef>
                <a:spcPts val="0"/>
              </a:spcBef>
              <a:spcAft>
                <a:spcPts val="0"/>
              </a:spcAft>
              <a:defRPr/>
            </a:pPr>
            <a:r>
              <a:rPr lang="fr-FR" sz="1200" dirty="0" smtClean="0">
                <a:latin typeface="Arial" charset="0"/>
                <a:cs typeface="Arial" charset="0"/>
              </a:rPr>
              <a:t>For the </a:t>
            </a:r>
            <a:r>
              <a:rPr lang="fr-FR" sz="1200" dirty="0" err="1" smtClean="0">
                <a:latin typeface="Arial" charset="0"/>
                <a:cs typeface="Arial" charset="0"/>
              </a:rPr>
              <a:t>purposes</a:t>
            </a:r>
            <a:r>
              <a:rPr lang="fr-FR" sz="1200" dirty="0" smtClean="0">
                <a:latin typeface="Arial" charset="0"/>
                <a:cs typeface="Arial" charset="0"/>
              </a:rPr>
              <a:t> of </a:t>
            </a:r>
            <a:r>
              <a:rPr lang="fr-FR" sz="1200" dirty="0" err="1" smtClean="0">
                <a:latin typeface="Arial" charset="0"/>
                <a:cs typeface="Arial" charset="0"/>
              </a:rPr>
              <a:t>this</a:t>
            </a:r>
            <a:r>
              <a:rPr lang="fr-FR" sz="1200" dirty="0" smtClean="0">
                <a:latin typeface="Arial" charset="0"/>
                <a:cs typeface="Arial" charset="0"/>
              </a:rPr>
              <a:t> </a:t>
            </a:r>
            <a:r>
              <a:rPr lang="fr-FR" sz="1200" dirty="0" err="1" smtClean="0">
                <a:latin typeface="Arial" charset="0"/>
                <a:cs typeface="Arial" charset="0"/>
              </a:rPr>
              <a:t>Declaration</a:t>
            </a:r>
            <a:r>
              <a:rPr lang="fr-FR" sz="1200" dirty="0" smtClean="0">
                <a:latin typeface="Arial" charset="0"/>
                <a:cs typeface="Arial" charset="0"/>
              </a:rPr>
              <a:t>, the </a:t>
            </a:r>
            <a:r>
              <a:rPr lang="fr-FR" sz="1200" dirty="0" err="1" smtClean="0">
                <a:latin typeface="Arial" charset="0"/>
                <a:cs typeface="Arial" charset="0"/>
              </a:rPr>
              <a:t>term</a:t>
            </a:r>
            <a:r>
              <a:rPr lang="fr-FR" sz="1200" dirty="0" smtClean="0">
                <a:latin typeface="Arial" charset="0"/>
                <a:cs typeface="Arial" charset="0"/>
              </a:rPr>
              <a:t> "violence </a:t>
            </a:r>
            <a:r>
              <a:rPr lang="fr-FR" sz="1200" dirty="0" err="1" smtClean="0">
                <a:latin typeface="Arial" charset="0"/>
                <a:cs typeface="Arial" charset="0"/>
              </a:rPr>
              <a:t>against</a:t>
            </a:r>
            <a:r>
              <a:rPr lang="fr-FR" sz="1200" dirty="0" smtClean="0">
                <a:latin typeface="Arial" charset="0"/>
                <a:cs typeface="Arial" charset="0"/>
              </a:rPr>
              <a:t> </a:t>
            </a:r>
            <a:r>
              <a:rPr lang="fr-FR" sz="1200" dirty="0" err="1" smtClean="0">
                <a:latin typeface="Arial" charset="0"/>
                <a:cs typeface="Arial" charset="0"/>
              </a:rPr>
              <a:t>women</a:t>
            </a:r>
            <a:r>
              <a:rPr lang="fr-FR" sz="1200" dirty="0" smtClean="0">
                <a:latin typeface="Arial" charset="0"/>
                <a:cs typeface="Arial" charset="0"/>
              </a:rPr>
              <a:t>" </a:t>
            </a:r>
            <a:r>
              <a:rPr lang="fr-FR" sz="1200" dirty="0" err="1" smtClean="0">
                <a:latin typeface="Arial" charset="0"/>
                <a:cs typeface="Arial" charset="0"/>
              </a:rPr>
              <a:t>means</a:t>
            </a:r>
            <a:r>
              <a:rPr lang="fr-FR" sz="1200" dirty="0" smtClean="0">
                <a:latin typeface="Arial" charset="0"/>
                <a:cs typeface="Arial" charset="0"/>
              </a:rPr>
              <a:t> </a:t>
            </a:r>
            <a:r>
              <a:rPr lang="fr-FR" sz="1200" dirty="0" err="1" smtClean="0">
                <a:latin typeface="Arial" charset="0"/>
                <a:cs typeface="Arial" charset="0"/>
              </a:rPr>
              <a:t>any</a:t>
            </a:r>
            <a:r>
              <a:rPr lang="fr-FR" sz="1200" dirty="0" smtClean="0">
                <a:latin typeface="Arial" charset="0"/>
                <a:cs typeface="Arial" charset="0"/>
              </a:rPr>
              <a:t> </a:t>
            </a:r>
            <a:r>
              <a:rPr lang="fr-FR" sz="1200" dirty="0" err="1" smtClean="0">
                <a:latin typeface="Arial" charset="0"/>
                <a:cs typeface="Arial" charset="0"/>
              </a:rPr>
              <a:t>act</a:t>
            </a:r>
            <a:r>
              <a:rPr lang="fr-FR" sz="1200" dirty="0" smtClean="0">
                <a:latin typeface="Arial" charset="0"/>
                <a:cs typeface="Arial" charset="0"/>
              </a:rPr>
              <a:t> of </a:t>
            </a:r>
            <a:r>
              <a:rPr lang="fr-FR" sz="1200" dirty="0" err="1" smtClean="0">
                <a:latin typeface="Arial" charset="0"/>
                <a:cs typeface="Arial" charset="0"/>
              </a:rPr>
              <a:t>gender-based</a:t>
            </a:r>
            <a:r>
              <a:rPr lang="fr-FR" sz="1200" dirty="0" smtClean="0">
                <a:latin typeface="Arial" charset="0"/>
                <a:cs typeface="Arial" charset="0"/>
              </a:rPr>
              <a:t> violence </a:t>
            </a:r>
            <a:r>
              <a:rPr lang="fr-FR" sz="1200" dirty="0" err="1" smtClean="0">
                <a:latin typeface="Arial" charset="0"/>
                <a:cs typeface="Arial" charset="0"/>
              </a:rPr>
              <a:t>that</a:t>
            </a:r>
            <a:r>
              <a:rPr lang="fr-FR" sz="1200" dirty="0" smtClean="0">
                <a:latin typeface="Arial" charset="0"/>
                <a:cs typeface="Arial" charset="0"/>
              </a:rPr>
              <a:t> </a:t>
            </a:r>
            <a:r>
              <a:rPr lang="fr-FR" sz="1200" dirty="0" err="1" smtClean="0">
                <a:latin typeface="Arial" charset="0"/>
                <a:cs typeface="Arial" charset="0"/>
              </a:rPr>
              <a:t>results</a:t>
            </a:r>
            <a:r>
              <a:rPr lang="fr-FR" sz="1200" dirty="0" smtClean="0">
                <a:latin typeface="Arial" charset="0"/>
                <a:cs typeface="Arial" charset="0"/>
              </a:rPr>
              <a:t> in, or </a:t>
            </a:r>
            <a:r>
              <a:rPr lang="fr-FR" sz="1200" dirty="0" err="1" smtClean="0">
                <a:latin typeface="Arial" charset="0"/>
                <a:cs typeface="Arial" charset="0"/>
              </a:rPr>
              <a:t>is</a:t>
            </a:r>
            <a:r>
              <a:rPr lang="fr-FR" sz="1200" dirty="0" smtClean="0">
                <a:latin typeface="Arial" charset="0"/>
                <a:cs typeface="Arial" charset="0"/>
              </a:rPr>
              <a:t> </a:t>
            </a:r>
            <a:r>
              <a:rPr lang="fr-FR" sz="1200" dirty="0" err="1" smtClean="0">
                <a:latin typeface="Arial" charset="0"/>
                <a:cs typeface="Arial" charset="0"/>
              </a:rPr>
              <a:t>likely</a:t>
            </a:r>
            <a:r>
              <a:rPr lang="fr-FR" sz="1200" dirty="0" smtClean="0">
                <a:latin typeface="Arial" charset="0"/>
                <a:cs typeface="Arial" charset="0"/>
              </a:rPr>
              <a:t> to </a:t>
            </a:r>
            <a:r>
              <a:rPr lang="fr-FR" sz="1200" dirty="0" err="1" smtClean="0">
                <a:latin typeface="Arial" charset="0"/>
                <a:cs typeface="Arial" charset="0"/>
              </a:rPr>
              <a:t>result</a:t>
            </a:r>
            <a:r>
              <a:rPr lang="fr-FR" sz="1200" dirty="0" smtClean="0">
                <a:latin typeface="Arial" charset="0"/>
                <a:cs typeface="Arial" charset="0"/>
              </a:rPr>
              <a:t> in, </a:t>
            </a:r>
            <a:r>
              <a:rPr lang="fr-FR" sz="1200" dirty="0" err="1" smtClean="0">
                <a:latin typeface="Arial" charset="0"/>
                <a:cs typeface="Arial" charset="0"/>
              </a:rPr>
              <a:t>physical</a:t>
            </a:r>
            <a:r>
              <a:rPr lang="fr-FR" sz="1200" dirty="0" smtClean="0">
                <a:latin typeface="Arial" charset="0"/>
                <a:cs typeface="Arial" charset="0"/>
              </a:rPr>
              <a:t>, </a:t>
            </a:r>
            <a:r>
              <a:rPr lang="fr-FR" sz="1200" dirty="0" err="1" smtClean="0">
                <a:latin typeface="Arial" charset="0"/>
                <a:cs typeface="Arial" charset="0"/>
              </a:rPr>
              <a:t>sexual</a:t>
            </a:r>
            <a:r>
              <a:rPr lang="fr-FR" sz="1200" dirty="0" smtClean="0">
                <a:latin typeface="Arial" charset="0"/>
                <a:cs typeface="Arial" charset="0"/>
              </a:rPr>
              <a:t> or </a:t>
            </a:r>
            <a:r>
              <a:rPr lang="fr-FR" sz="1200" dirty="0" err="1" smtClean="0">
                <a:latin typeface="Arial" charset="0"/>
                <a:cs typeface="Arial" charset="0"/>
              </a:rPr>
              <a:t>psychological</a:t>
            </a:r>
            <a:r>
              <a:rPr lang="fr-FR" sz="1200" dirty="0" smtClean="0">
                <a:latin typeface="Arial" charset="0"/>
                <a:cs typeface="Arial" charset="0"/>
              </a:rPr>
              <a:t> </a:t>
            </a:r>
            <a:r>
              <a:rPr lang="fr-FR" sz="1200" dirty="0" err="1" smtClean="0">
                <a:latin typeface="Arial" charset="0"/>
                <a:cs typeface="Arial" charset="0"/>
              </a:rPr>
              <a:t>harm</a:t>
            </a:r>
            <a:r>
              <a:rPr lang="fr-FR" sz="1200" dirty="0" smtClean="0">
                <a:latin typeface="Arial" charset="0"/>
                <a:cs typeface="Arial" charset="0"/>
              </a:rPr>
              <a:t> or </a:t>
            </a:r>
            <a:r>
              <a:rPr lang="fr-FR" sz="1200" dirty="0" err="1" smtClean="0">
                <a:latin typeface="Arial" charset="0"/>
                <a:cs typeface="Arial" charset="0"/>
              </a:rPr>
              <a:t>suffering</a:t>
            </a:r>
            <a:r>
              <a:rPr lang="fr-FR" sz="1200" dirty="0" smtClean="0">
                <a:latin typeface="Arial" charset="0"/>
                <a:cs typeface="Arial" charset="0"/>
              </a:rPr>
              <a:t> to </a:t>
            </a:r>
            <a:r>
              <a:rPr lang="fr-FR" sz="1200" dirty="0" err="1" smtClean="0">
                <a:latin typeface="Arial" charset="0"/>
                <a:cs typeface="Arial" charset="0"/>
              </a:rPr>
              <a:t>women</a:t>
            </a:r>
            <a:r>
              <a:rPr lang="fr-FR" sz="1200" dirty="0" smtClean="0">
                <a:latin typeface="Arial" charset="0"/>
                <a:cs typeface="Arial" charset="0"/>
              </a:rPr>
              <a:t>, </a:t>
            </a:r>
            <a:r>
              <a:rPr lang="fr-FR" sz="1200" dirty="0" err="1" smtClean="0">
                <a:latin typeface="Arial" charset="0"/>
                <a:cs typeface="Arial" charset="0"/>
              </a:rPr>
              <a:t>including</a:t>
            </a:r>
            <a:r>
              <a:rPr lang="fr-FR" sz="1200" dirty="0" smtClean="0">
                <a:latin typeface="Arial" charset="0"/>
                <a:cs typeface="Arial" charset="0"/>
              </a:rPr>
              <a:t> </a:t>
            </a:r>
            <a:r>
              <a:rPr lang="fr-FR" sz="1200" dirty="0" err="1" smtClean="0">
                <a:latin typeface="Arial" charset="0"/>
                <a:cs typeface="Arial" charset="0"/>
              </a:rPr>
              <a:t>threats</a:t>
            </a:r>
            <a:r>
              <a:rPr lang="fr-FR" sz="1200" dirty="0" smtClean="0">
                <a:latin typeface="Arial" charset="0"/>
                <a:cs typeface="Arial" charset="0"/>
              </a:rPr>
              <a:t> of </a:t>
            </a:r>
            <a:r>
              <a:rPr lang="fr-FR" sz="1200" dirty="0" err="1" smtClean="0">
                <a:latin typeface="Arial" charset="0"/>
                <a:cs typeface="Arial" charset="0"/>
              </a:rPr>
              <a:t>such</a:t>
            </a:r>
            <a:r>
              <a:rPr lang="fr-FR" sz="1200" dirty="0" smtClean="0">
                <a:latin typeface="Arial" charset="0"/>
                <a:cs typeface="Arial" charset="0"/>
              </a:rPr>
              <a:t> </a:t>
            </a:r>
            <a:r>
              <a:rPr lang="fr-FR" sz="1200" dirty="0" err="1" smtClean="0">
                <a:latin typeface="Arial" charset="0"/>
                <a:cs typeface="Arial" charset="0"/>
              </a:rPr>
              <a:t>acts</a:t>
            </a:r>
            <a:r>
              <a:rPr lang="fr-FR" sz="1200" dirty="0" smtClean="0">
                <a:latin typeface="Arial" charset="0"/>
                <a:cs typeface="Arial" charset="0"/>
              </a:rPr>
              <a:t>, </a:t>
            </a:r>
            <a:r>
              <a:rPr lang="fr-FR" sz="1200" dirty="0" err="1" smtClean="0">
                <a:latin typeface="Arial" charset="0"/>
                <a:cs typeface="Arial" charset="0"/>
              </a:rPr>
              <a:t>coercion</a:t>
            </a:r>
            <a:r>
              <a:rPr lang="fr-FR" sz="1200" dirty="0" smtClean="0">
                <a:latin typeface="Arial" charset="0"/>
                <a:cs typeface="Arial" charset="0"/>
              </a:rPr>
              <a:t> or </a:t>
            </a:r>
            <a:r>
              <a:rPr lang="fr-FR" sz="1200" dirty="0" err="1" smtClean="0">
                <a:latin typeface="Arial" charset="0"/>
                <a:cs typeface="Arial" charset="0"/>
              </a:rPr>
              <a:t>arbitrary</a:t>
            </a:r>
            <a:r>
              <a:rPr lang="fr-FR" sz="1200" dirty="0" smtClean="0">
                <a:latin typeface="Arial" charset="0"/>
                <a:cs typeface="Arial" charset="0"/>
              </a:rPr>
              <a:t> </a:t>
            </a:r>
            <a:r>
              <a:rPr lang="fr-FR" sz="1200" dirty="0" err="1" smtClean="0">
                <a:latin typeface="Arial" charset="0"/>
                <a:cs typeface="Arial" charset="0"/>
              </a:rPr>
              <a:t>deprivation</a:t>
            </a:r>
            <a:r>
              <a:rPr lang="fr-FR" sz="1200" dirty="0" smtClean="0">
                <a:latin typeface="Arial" charset="0"/>
                <a:cs typeface="Arial" charset="0"/>
              </a:rPr>
              <a:t> of liberty, </a:t>
            </a:r>
            <a:r>
              <a:rPr lang="fr-FR" sz="1200" dirty="0" err="1" smtClean="0">
                <a:latin typeface="Arial" charset="0"/>
                <a:cs typeface="Arial" charset="0"/>
              </a:rPr>
              <a:t>whether</a:t>
            </a:r>
            <a:r>
              <a:rPr lang="fr-FR" sz="1200" dirty="0" smtClean="0">
                <a:latin typeface="Arial" charset="0"/>
                <a:cs typeface="Arial" charset="0"/>
              </a:rPr>
              <a:t> </a:t>
            </a:r>
            <a:r>
              <a:rPr lang="fr-FR" sz="1200" dirty="0" err="1" smtClean="0">
                <a:latin typeface="Arial" charset="0"/>
                <a:cs typeface="Arial" charset="0"/>
              </a:rPr>
              <a:t>occurring</a:t>
            </a:r>
            <a:r>
              <a:rPr lang="fr-FR" sz="1200" dirty="0" smtClean="0">
                <a:latin typeface="Arial" charset="0"/>
                <a:cs typeface="Arial" charset="0"/>
              </a:rPr>
              <a:t> in public or in </a:t>
            </a:r>
            <a:r>
              <a:rPr lang="fr-FR" sz="1200" dirty="0" err="1" smtClean="0">
                <a:latin typeface="Arial" charset="0"/>
                <a:cs typeface="Arial" charset="0"/>
              </a:rPr>
              <a:t>private</a:t>
            </a:r>
            <a:r>
              <a:rPr lang="fr-FR" sz="1200" dirty="0" smtClean="0">
                <a:latin typeface="Arial" charset="0"/>
                <a:cs typeface="Arial" charset="0"/>
              </a:rPr>
              <a:t> life.</a:t>
            </a:r>
            <a:endParaRPr lang="fr-FR" sz="1200" b="1" dirty="0" smtClean="0">
              <a:latin typeface="Arial" charset="0"/>
              <a:cs typeface="Arial" charset="0"/>
            </a:endParaRPr>
          </a:p>
          <a:p>
            <a:pPr eaLnBrk="1" fontAlgn="auto" hangingPunct="1">
              <a:spcBef>
                <a:spcPts val="0"/>
              </a:spcBef>
              <a:spcAft>
                <a:spcPts val="0"/>
              </a:spcAft>
              <a:defRPr/>
            </a:pPr>
            <a:r>
              <a:rPr lang="fr-FR" sz="1200" dirty="0" smtClean="0">
                <a:latin typeface="Arial" charset="0"/>
                <a:cs typeface="Arial" charset="0"/>
              </a:rPr>
              <a:t> </a:t>
            </a:r>
            <a:endParaRPr lang="fr-FR" sz="1200" b="1" dirty="0" smtClean="0">
              <a:latin typeface="Arial" charset="0"/>
              <a:cs typeface="Arial" charset="0"/>
            </a:endParaRPr>
          </a:p>
          <a:p>
            <a:pPr eaLnBrk="1" fontAlgn="auto" hangingPunct="1">
              <a:spcBef>
                <a:spcPts val="0"/>
              </a:spcBef>
              <a:spcAft>
                <a:spcPts val="0"/>
              </a:spcAft>
              <a:defRPr/>
            </a:pPr>
            <a:r>
              <a:rPr lang="fr-FR" sz="1200" b="1" dirty="0" smtClean="0">
                <a:latin typeface="Arial" charset="0"/>
                <a:cs typeface="Arial" charset="0"/>
              </a:rPr>
              <a:t>Article 2</a:t>
            </a:r>
          </a:p>
          <a:p>
            <a:pPr eaLnBrk="1" fontAlgn="auto" hangingPunct="1">
              <a:spcBef>
                <a:spcPts val="0"/>
              </a:spcBef>
              <a:spcAft>
                <a:spcPts val="0"/>
              </a:spcAft>
              <a:defRPr/>
            </a:pPr>
            <a:r>
              <a:rPr lang="fr-FR" sz="1200" dirty="0" smtClean="0">
                <a:latin typeface="Arial" charset="0"/>
                <a:cs typeface="Arial" charset="0"/>
              </a:rPr>
              <a:t>Violence </a:t>
            </a:r>
            <a:r>
              <a:rPr lang="fr-FR" sz="1200" dirty="0" err="1" smtClean="0">
                <a:latin typeface="Arial" charset="0"/>
                <a:cs typeface="Arial" charset="0"/>
              </a:rPr>
              <a:t>against</a:t>
            </a:r>
            <a:r>
              <a:rPr lang="fr-FR" sz="1200" dirty="0" smtClean="0">
                <a:latin typeface="Arial" charset="0"/>
                <a:cs typeface="Arial" charset="0"/>
              </a:rPr>
              <a:t> </a:t>
            </a:r>
            <a:r>
              <a:rPr lang="fr-FR" sz="1200" dirty="0" err="1" smtClean="0">
                <a:latin typeface="Arial" charset="0"/>
                <a:cs typeface="Arial" charset="0"/>
              </a:rPr>
              <a:t>women</a:t>
            </a:r>
            <a:r>
              <a:rPr lang="fr-FR" sz="1200" dirty="0" smtClean="0">
                <a:latin typeface="Arial" charset="0"/>
                <a:cs typeface="Arial" charset="0"/>
              </a:rPr>
              <a:t> </a:t>
            </a:r>
            <a:r>
              <a:rPr lang="fr-FR" sz="1200" dirty="0" err="1" smtClean="0">
                <a:latin typeface="Arial" charset="0"/>
                <a:cs typeface="Arial" charset="0"/>
              </a:rPr>
              <a:t>shall</a:t>
            </a:r>
            <a:r>
              <a:rPr lang="fr-FR" sz="1200" dirty="0" smtClean="0">
                <a:latin typeface="Arial" charset="0"/>
                <a:cs typeface="Arial" charset="0"/>
              </a:rPr>
              <a:t> </a:t>
            </a:r>
            <a:r>
              <a:rPr lang="fr-FR" sz="1200" dirty="0" err="1" smtClean="0">
                <a:latin typeface="Arial" charset="0"/>
                <a:cs typeface="Arial" charset="0"/>
              </a:rPr>
              <a:t>be</a:t>
            </a:r>
            <a:r>
              <a:rPr lang="fr-FR" sz="1200" dirty="0" smtClean="0">
                <a:latin typeface="Arial" charset="0"/>
                <a:cs typeface="Arial" charset="0"/>
              </a:rPr>
              <a:t> </a:t>
            </a:r>
            <a:r>
              <a:rPr lang="fr-FR" sz="1200" dirty="0" err="1" smtClean="0">
                <a:latin typeface="Arial" charset="0"/>
                <a:cs typeface="Arial" charset="0"/>
              </a:rPr>
              <a:t>understood</a:t>
            </a:r>
            <a:r>
              <a:rPr lang="fr-FR" sz="1200" dirty="0" smtClean="0">
                <a:latin typeface="Arial" charset="0"/>
                <a:cs typeface="Arial" charset="0"/>
              </a:rPr>
              <a:t> to </a:t>
            </a:r>
            <a:r>
              <a:rPr lang="fr-FR" sz="1200" dirty="0" err="1" smtClean="0">
                <a:latin typeface="Arial" charset="0"/>
                <a:cs typeface="Arial" charset="0"/>
              </a:rPr>
              <a:t>encompass</a:t>
            </a:r>
            <a:r>
              <a:rPr lang="fr-FR" sz="1200" dirty="0" smtClean="0">
                <a:latin typeface="Arial" charset="0"/>
                <a:cs typeface="Arial" charset="0"/>
              </a:rPr>
              <a:t>, but not </a:t>
            </a:r>
            <a:r>
              <a:rPr lang="fr-FR" sz="1200" dirty="0" err="1" smtClean="0">
                <a:latin typeface="Arial" charset="0"/>
                <a:cs typeface="Arial" charset="0"/>
              </a:rPr>
              <a:t>be</a:t>
            </a:r>
            <a:r>
              <a:rPr lang="fr-FR" sz="1200" dirty="0" smtClean="0">
                <a:latin typeface="Arial" charset="0"/>
                <a:cs typeface="Arial" charset="0"/>
              </a:rPr>
              <a:t> </a:t>
            </a:r>
            <a:r>
              <a:rPr lang="fr-FR" sz="1200" dirty="0" err="1" smtClean="0">
                <a:latin typeface="Arial" charset="0"/>
                <a:cs typeface="Arial" charset="0"/>
              </a:rPr>
              <a:t>limited</a:t>
            </a:r>
            <a:r>
              <a:rPr lang="fr-FR" sz="1200" dirty="0" smtClean="0">
                <a:latin typeface="Arial" charset="0"/>
                <a:cs typeface="Arial" charset="0"/>
              </a:rPr>
              <a:t> to, the </a:t>
            </a:r>
            <a:r>
              <a:rPr lang="fr-FR" sz="1200" dirty="0" err="1" smtClean="0">
                <a:latin typeface="Arial" charset="0"/>
                <a:cs typeface="Arial" charset="0"/>
              </a:rPr>
              <a:t>following</a:t>
            </a:r>
            <a:r>
              <a:rPr lang="fr-FR" sz="1200" dirty="0" smtClean="0">
                <a:latin typeface="Arial" charset="0"/>
                <a:cs typeface="Arial" charset="0"/>
              </a:rPr>
              <a:t>:</a:t>
            </a:r>
            <a:endParaRPr lang="fr-FR" sz="1200" b="1" dirty="0" smtClean="0">
              <a:latin typeface="Arial" charset="0"/>
              <a:cs typeface="Arial" charset="0"/>
            </a:endParaRPr>
          </a:p>
          <a:p>
            <a:pPr eaLnBrk="1" fontAlgn="auto" hangingPunct="1">
              <a:spcBef>
                <a:spcPts val="0"/>
              </a:spcBef>
              <a:spcAft>
                <a:spcPts val="0"/>
              </a:spcAft>
              <a:defRPr/>
            </a:pPr>
            <a:r>
              <a:rPr lang="fr-FR" sz="1200" dirty="0" smtClean="0">
                <a:latin typeface="Arial" charset="0"/>
                <a:cs typeface="Arial" charset="0"/>
              </a:rPr>
              <a:t>(a)   </a:t>
            </a:r>
            <a:r>
              <a:rPr lang="fr-FR" sz="1200" dirty="0" err="1" smtClean="0">
                <a:latin typeface="Arial" charset="0"/>
                <a:cs typeface="Arial" charset="0"/>
              </a:rPr>
              <a:t>Physical</a:t>
            </a:r>
            <a:r>
              <a:rPr lang="fr-FR" sz="1200" dirty="0" smtClean="0">
                <a:latin typeface="Arial" charset="0"/>
                <a:cs typeface="Arial" charset="0"/>
              </a:rPr>
              <a:t>, </a:t>
            </a:r>
            <a:r>
              <a:rPr lang="fr-FR" sz="1200" dirty="0" err="1" smtClean="0">
                <a:latin typeface="Arial" charset="0"/>
                <a:cs typeface="Arial" charset="0"/>
              </a:rPr>
              <a:t>sexual</a:t>
            </a:r>
            <a:r>
              <a:rPr lang="fr-FR" sz="1200" dirty="0" smtClean="0">
                <a:latin typeface="Arial" charset="0"/>
                <a:cs typeface="Arial" charset="0"/>
              </a:rPr>
              <a:t> and </a:t>
            </a:r>
            <a:r>
              <a:rPr lang="fr-FR" sz="1200" dirty="0" err="1" smtClean="0">
                <a:latin typeface="Arial" charset="0"/>
                <a:cs typeface="Arial" charset="0"/>
              </a:rPr>
              <a:t>psychological</a:t>
            </a:r>
            <a:r>
              <a:rPr lang="fr-FR" sz="1200" dirty="0" smtClean="0">
                <a:latin typeface="Arial" charset="0"/>
                <a:cs typeface="Arial" charset="0"/>
              </a:rPr>
              <a:t> violence </a:t>
            </a:r>
            <a:r>
              <a:rPr lang="fr-FR" sz="1200" dirty="0" err="1" smtClean="0">
                <a:latin typeface="Arial" charset="0"/>
                <a:cs typeface="Arial" charset="0"/>
              </a:rPr>
              <a:t>occurring</a:t>
            </a:r>
            <a:r>
              <a:rPr lang="fr-FR" sz="1200" dirty="0" smtClean="0">
                <a:latin typeface="Arial" charset="0"/>
                <a:cs typeface="Arial" charset="0"/>
              </a:rPr>
              <a:t> in the </a:t>
            </a:r>
            <a:r>
              <a:rPr lang="fr-FR" sz="1200" dirty="0" err="1" smtClean="0">
                <a:latin typeface="Arial" charset="0"/>
                <a:cs typeface="Arial" charset="0"/>
              </a:rPr>
              <a:t>family</a:t>
            </a:r>
            <a:r>
              <a:rPr lang="fr-FR" sz="1200" dirty="0" smtClean="0">
                <a:latin typeface="Arial" charset="0"/>
                <a:cs typeface="Arial" charset="0"/>
              </a:rPr>
              <a:t>, </a:t>
            </a:r>
            <a:r>
              <a:rPr lang="fr-FR" sz="1200" dirty="0" err="1" smtClean="0">
                <a:latin typeface="Arial" charset="0"/>
                <a:cs typeface="Arial" charset="0"/>
              </a:rPr>
              <a:t>including</a:t>
            </a:r>
            <a:r>
              <a:rPr lang="fr-FR" sz="1200" dirty="0" smtClean="0">
                <a:latin typeface="Arial" charset="0"/>
                <a:cs typeface="Arial" charset="0"/>
              </a:rPr>
              <a:t> </a:t>
            </a:r>
            <a:r>
              <a:rPr lang="fr-FR" sz="1200" dirty="0" err="1" smtClean="0">
                <a:latin typeface="Arial" charset="0"/>
                <a:cs typeface="Arial" charset="0"/>
              </a:rPr>
              <a:t>battering</a:t>
            </a:r>
            <a:r>
              <a:rPr lang="fr-FR" sz="1200" dirty="0" smtClean="0">
                <a:latin typeface="Arial" charset="0"/>
                <a:cs typeface="Arial" charset="0"/>
              </a:rPr>
              <a:t>, </a:t>
            </a:r>
            <a:r>
              <a:rPr lang="fr-FR" sz="1200" dirty="0" err="1" smtClean="0">
                <a:latin typeface="Arial" charset="0"/>
                <a:cs typeface="Arial" charset="0"/>
              </a:rPr>
              <a:t>sexual</a:t>
            </a:r>
            <a:r>
              <a:rPr lang="fr-FR" sz="1200" dirty="0" smtClean="0">
                <a:latin typeface="Arial" charset="0"/>
                <a:cs typeface="Arial" charset="0"/>
              </a:rPr>
              <a:t> abuse of </a:t>
            </a:r>
            <a:r>
              <a:rPr lang="fr-FR" sz="1200" dirty="0" err="1" smtClean="0">
                <a:latin typeface="Arial" charset="0"/>
                <a:cs typeface="Arial" charset="0"/>
              </a:rPr>
              <a:t>female</a:t>
            </a:r>
            <a:r>
              <a:rPr lang="fr-FR" sz="1200" dirty="0" smtClean="0">
                <a:latin typeface="Arial" charset="0"/>
                <a:cs typeface="Arial" charset="0"/>
              </a:rPr>
              <a:t> </a:t>
            </a:r>
            <a:r>
              <a:rPr lang="fr-FR" sz="1200" dirty="0" err="1" smtClean="0">
                <a:latin typeface="Arial" charset="0"/>
                <a:cs typeface="Arial" charset="0"/>
              </a:rPr>
              <a:t>children</a:t>
            </a:r>
            <a:r>
              <a:rPr lang="fr-FR" sz="1200" dirty="0" smtClean="0">
                <a:latin typeface="Arial" charset="0"/>
                <a:cs typeface="Arial" charset="0"/>
              </a:rPr>
              <a:t> in the </a:t>
            </a:r>
            <a:r>
              <a:rPr lang="fr-FR" sz="1200" dirty="0" err="1" smtClean="0">
                <a:latin typeface="Arial" charset="0"/>
                <a:cs typeface="Arial" charset="0"/>
              </a:rPr>
              <a:t>household</a:t>
            </a:r>
            <a:r>
              <a:rPr lang="fr-FR" sz="1200" dirty="0" smtClean="0">
                <a:latin typeface="Arial" charset="0"/>
                <a:cs typeface="Arial" charset="0"/>
              </a:rPr>
              <a:t>, </a:t>
            </a:r>
            <a:r>
              <a:rPr lang="fr-FR" sz="1200" dirty="0" err="1" smtClean="0">
                <a:latin typeface="Arial" charset="0"/>
                <a:cs typeface="Arial" charset="0"/>
              </a:rPr>
              <a:t>dowry-related</a:t>
            </a:r>
            <a:r>
              <a:rPr lang="fr-FR" sz="1200" dirty="0" smtClean="0">
                <a:latin typeface="Arial" charset="0"/>
                <a:cs typeface="Arial" charset="0"/>
              </a:rPr>
              <a:t> violence, marital </a:t>
            </a:r>
            <a:r>
              <a:rPr lang="fr-FR" sz="1200" dirty="0" err="1" smtClean="0">
                <a:latin typeface="Arial" charset="0"/>
                <a:cs typeface="Arial" charset="0"/>
              </a:rPr>
              <a:t>rape</a:t>
            </a:r>
            <a:r>
              <a:rPr lang="fr-FR" sz="1200" dirty="0" smtClean="0">
                <a:latin typeface="Arial" charset="0"/>
                <a:cs typeface="Arial" charset="0"/>
              </a:rPr>
              <a:t>, </a:t>
            </a:r>
            <a:r>
              <a:rPr lang="fr-FR" sz="1200" dirty="0" err="1" smtClean="0">
                <a:latin typeface="Arial" charset="0"/>
                <a:cs typeface="Arial" charset="0"/>
              </a:rPr>
              <a:t>female</a:t>
            </a:r>
            <a:r>
              <a:rPr lang="fr-FR" sz="1200" dirty="0" smtClean="0">
                <a:latin typeface="Arial" charset="0"/>
                <a:cs typeface="Arial" charset="0"/>
              </a:rPr>
              <a:t> </a:t>
            </a:r>
            <a:r>
              <a:rPr lang="fr-FR" sz="1200" dirty="0" err="1" smtClean="0">
                <a:latin typeface="Arial" charset="0"/>
                <a:cs typeface="Arial" charset="0"/>
              </a:rPr>
              <a:t>genital</a:t>
            </a:r>
            <a:r>
              <a:rPr lang="fr-FR" sz="1200" dirty="0" smtClean="0">
                <a:latin typeface="Arial" charset="0"/>
                <a:cs typeface="Arial" charset="0"/>
              </a:rPr>
              <a:t> mutilation and </a:t>
            </a:r>
            <a:r>
              <a:rPr lang="fr-FR" sz="1200" dirty="0" err="1" smtClean="0">
                <a:latin typeface="Arial" charset="0"/>
                <a:cs typeface="Arial" charset="0"/>
              </a:rPr>
              <a:t>other</a:t>
            </a:r>
            <a:r>
              <a:rPr lang="fr-FR" sz="1200" dirty="0" smtClean="0">
                <a:latin typeface="Arial" charset="0"/>
                <a:cs typeface="Arial" charset="0"/>
              </a:rPr>
              <a:t> </a:t>
            </a:r>
            <a:r>
              <a:rPr lang="fr-FR" sz="1200" dirty="0" err="1" smtClean="0">
                <a:latin typeface="Arial" charset="0"/>
                <a:cs typeface="Arial" charset="0"/>
              </a:rPr>
              <a:t>traditional</a:t>
            </a:r>
            <a:r>
              <a:rPr lang="fr-FR" sz="1200" dirty="0" smtClean="0">
                <a:latin typeface="Arial" charset="0"/>
                <a:cs typeface="Arial" charset="0"/>
              </a:rPr>
              <a:t> practices </a:t>
            </a:r>
            <a:r>
              <a:rPr lang="fr-FR" sz="1200" dirty="0" err="1" smtClean="0">
                <a:latin typeface="Arial" charset="0"/>
                <a:cs typeface="Arial" charset="0"/>
              </a:rPr>
              <a:t>harmful</a:t>
            </a:r>
            <a:r>
              <a:rPr lang="fr-FR" sz="1200" dirty="0" smtClean="0">
                <a:latin typeface="Arial" charset="0"/>
                <a:cs typeface="Arial" charset="0"/>
              </a:rPr>
              <a:t> to </a:t>
            </a:r>
            <a:r>
              <a:rPr lang="fr-FR" sz="1200" dirty="0" err="1" smtClean="0">
                <a:latin typeface="Arial" charset="0"/>
                <a:cs typeface="Arial" charset="0"/>
              </a:rPr>
              <a:t>women</a:t>
            </a:r>
            <a:r>
              <a:rPr lang="fr-FR" sz="1200" dirty="0" smtClean="0">
                <a:latin typeface="Arial" charset="0"/>
                <a:cs typeface="Arial" charset="0"/>
              </a:rPr>
              <a:t>, non-</a:t>
            </a:r>
            <a:r>
              <a:rPr lang="fr-FR" sz="1200" dirty="0" err="1" smtClean="0">
                <a:latin typeface="Arial" charset="0"/>
                <a:cs typeface="Arial" charset="0"/>
              </a:rPr>
              <a:t>spousal</a:t>
            </a:r>
            <a:r>
              <a:rPr lang="fr-FR" sz="1200" dirty="0" smtClean="0">
                <a:latin typeface="Arial" charset="0"/>
                <a:cs typeface="Arial" charset="0"/>
              </a:rPr>
              <a:t> violence and violence </a:t>
            </a:r>
            <a:r>
              <a:rPr lang="fr-FR" sz="1200" dirty="0" err="1" smtClean="0">
                <a:latin typeface="Arial" charset="0"/>
                <a:cs typeface="Arial" charset="0"/>
              </a:rPr>
              <a:t>related</a:t>
            </a:r>
            <a:r>
              <a:rPr lang="fr-FR" sz="1200" dirty="0" smtClean="0">
                <a:latin typeface="Arial" charset="0"/>
                <a:cs typeface="Arial" charset="0"/>
              </a:rPr>
              <a:t> to exploitation;</a:t>
            </a:r>
            <a:endParaRPr lang="fr-FR" sz="1200" b="1" dirty="0" smtClean="0">
              <a:latin typeface="Arial" charset="0"/>
              <a:cs typeface="Arial" charset="0"/>
            </a:endParaRPr>
          </a:p>
          <a:p>
            <a:pPr eaLnBrk="1" fontAlgn="auto" hangingPunct="1">
              <a:spcBef>
                <a:spcPts val="0"/>
              </a:spcBef>
              <a:spcAft>
                <a:spcPts val="0"/>
              </a:spcAft>
              <a:defRPr/>
            </a:pPr>
            <a:r>
              <a:rPr lang="fr-FR" sz="1200" dirty="0" smtClean="0">
                <a:latin typeface="Arial" charset="0"/>
                <a:cs typeface="Arial" charset="0"/>
              </a:rPr>
              <a:t> (b)   </a:t>
            </a:r>
            <a:r>
              <a:rPr lang="fr-FR" sz="1200" dirty="0" err="1" smtClean="0">
                <a:latin typeface="Arial" charset="0"/>
                <a:cs typeface="Arial" charset="0"/>
              </a:rPr>
              <a:t>Physical</a:t>
            </a:r>
            <a:r>
              <a:rPr lang="fr-FR" sz="1200" dirty="0" smtClean="0">
                <a:latin typeface="Arial" charset="0"/>
                <a:cs typeface="Arial" charset="0"/>
              </a:rPr>
              <a:t>, </a:t>
            </a:r>
            <a:r>
              <a:rPr lang="fr-FR" sz="1200" dirty="0" err="1" smtClean="0">
                <a:latin typeface="Arial" charset="0"/>
                <a:cs typeface="Arial" charset="0"/>
              </a:rPr>
              <a:t>sexual</a:t>
            </a:r>
            <a:r>
              <a:rPr lang="fr-FR" sz="1200" dirty="0" smtClean="0">
                <a:latin typeface="Arial" charset="0"/>
                <a:cs typeface="Arial" charset="0"/>
              </a:rPr>
              <a:t> and </a:t>
            </a:r>
            <a:r>
              <a:rPr lang="fr-FR" sz="1200" dirty="0" err="1" smtClean="0">
                <a:latin typeface="Arial" charset="0"/>
                <a:cs typeface="Arial" charset="0"/>
              </a:rPr>
              <a:t>psychological</a:t>
            </a:r>
            <a:r>
              <a:rPr lang="fr-FR" sz="1200" dirty="0" smtClean="0">
                <a:latin typeface="Arial" charset="0"/>
                <a:cs typeface="Arial" charset="0"/>
              </a:rPr>
              <a:t> violence </a:t>
            </a:r>
            <a:r>
              <a:rPr lang="fr-FR" sz="1200" dirty="0" err="1" smtClean="0">
                <a:latin typeface="Arial" charset="0"/>
                <a:cs typeface="Arial" charset="0"/>
              </a:rPr>
              <a:t>occurring</a:t>
            </a:r>
            <a:r>
              <a:rPr lang="fr-FR" sz="1200" dirty="0" smtClean="0">
                <a:latin typeface="Arial" charset="0"/>
                <a:cs typeface="Arial" charset="0"/>
              </a:rPr>
              <a:t> </a:t>
            </a:r>
            <a:r>
              <a:rPr lang="fr-FR" sz="1200" dirty="0" err="1" smtClean="0">
                <a:latin typeface="Arial" charset="0"/>
                <a:cs typeface="Arial" charset="0"/>
              </a:rPr>
              <a:t>within</a:t>
            </a:r>
            <a:r>
              <a:rPr lang="fr-FR" sz="1200" dirty="0" smtClean="0">
                <a:latin typeface="Arial" charset="0"/>
                <a:cs typeface="Arial" charset="0"/>
              </a:rPr>
              <a:t> the </a:t>
            </a:r>
            <a:r>
              <a:rPr lang="fr-FR" sz="1200" dirty="0" err="1" smtClean="0">
                <a:latin typeface="Arial" charset="0"/>
                <a:cs typeface="Arial" charset="0"/>
              </a:rPr>
              <a:t>general</a:t>
            </a:r>
            <a:r>
              <a:rPr lang="fr-FR" sz="1200" dirty="0" smtClean="0">
                <a:latin typeface="Arial" charset="0"/>
                <a:cs typeface="Arial" charset="0"/>
              </a:rPr>
              <a:t> </a:t>
            </a:r>
            <a:r>
              <a:rPr lang="fr-FR" sz="1200" dirty="0" err="1" smtClean="0">
                <a:latin typeface="Arial" charset="0"/>
                <a:cs typeface="Arial" charset="0"/>
              </a:rPr>
              <a:t>community</a:t>
            </a:r>
            <a:r>
              <a:rPr lang="fr-FR" sz="1200" dirty="0" smtClean="0">
                <a:latin typeface="Arial" charset="0"/>
                <a:cs typeface="Arial" charset="0"/>
              </a:rPr>
              <a:t>, </a:t>
            </a:r>
            <a:r>
              <a:rPr lang="fr-FR" sz="1200" dirty="0" err="1" smtClean="0">
                <a:latin typeface="Arial" charset="0"/>
                <a:cs typeface="Arial" charset="0"/>
              </a:rPr>
              <a:t>including</a:t>
            </a:r>
            <a:r>
              <a:rPr lang="fr-FR" sz="1200" dirty="0" smtClean="0">
                <a:latin typeface="Arial" charset="0"/>
                <a:cs typeface="Arial" charset="0"/>
              </a:rPr>
              <a:t> </a:t>
            </a:r>
            <a:r>
              <a:rPr lang="fr-FR" sz="1200" dirty="0" err="1" smtClean="0">
                <a:latin typeface="Arial" charset="0"/>
                <a:cs typeface="Arial" charset="0"/>
              </a:rPr>
              <a:t>rape</a:t>
            </a:r>
            <a:r>
              <a:rPr lang="fr-FR" sz="1200" dirty="0" smtClean="0">
                <a:latin typeface="Arial" charset="0"/>
                <a:cs typeface="Arial" charset="0"/>
              </a:rPr>
              <a:t>, </a:t>
            </a:r>
            <a:r>
              <a:rPr lang="fr-FR" sz="1200" dirty="0" err="1" smtClean="0">
                <a:latin typeface="Arial" charset="0"/>
                <a:cs typeface="Arial" charset="0"/>
              </a:rPr>
              <a:t>sexual</a:t>
            </a:r>
            <a:r>
              <a:rPr lang="fr-FR" sz="1200" dirty="0" smtClean="0">
                <a:latin typeface="Arial" charset="0"/>
                <a:cs typeface="Arial" charset="0"/>
              </a:rPr>
              <a:t> abuse, </a:t>
            </a:r>
            <a:r>
              <a:rPr lang="fr-FR" sz="1200" dirty="0" err="1" smtClean="0">
                <a:latin typeface="Arial" charset="0"/>
                <a:cs typeface="Arial" charset="0"/>
              </a:rPr>
              <a:t>sexual</a:t>
            </a:r>
            <a:r>
              <a:rPr lang="fr-FR" sz="1200" dirty="0" smtClean="0">
                <a:latin typeface="Arial" charset="0"/>
                <a:cs typeface="Arial" charset="0"/>
              </a:rPr>
              <a:t> </a:t>
            </a:r>
            <a:r>
              <a:rPr lang="fr-FR" sz="1200" dirty="0" err="1" smtClean="0">
                <a:latin typeface="Arial" charset="0"/>
                <a:cs typeface="Arial" charset="0"/>
              </a:rPr>
              <a:t>harassment</a:t>
            </a:r>
            <a:r>
              <a:rPr lang="fr-FR" sz="1200" dirty="0" smtClean="0">
                <a:latin typeface="Arial" charset="0"/>
                <a:cs typeface="Arial" charset="0"/>
              </a:rPr>
              <a:t> and intimidation </a:t>
            </a:r>
            <a:r>
              <a:rPr lang="fr-FR" sz="1200" dirty="0" err="1" smtClean="0">
                <a:latin typeface="Arial" charset="0"/>
                <a:cs typeface="Arial" charset="0"/>
              </a:rPr>
              <a:t>at</a:t>
            </a:r>
            <a:r>
              <a:rPr lang="fr-FR" sz="1200" dirty="0" smtClean="0">
                <a:latin typeface="Arial" charset="0"/>
                <a:cs typeface="Arial" charset="0"/>
              </a:rPr>
              <a:t> </a:t>
            </a:r>
            <a:r>
              <a:rPr lang="fr-FR" sz="1200" dirty="0" err="1" smtClean="0">
                <a:latin typeface="Arial" charset="0"/>
                <a:cs typeface="Arial" charset="0"/>
              </a:rPr>
              <a:t>work</a:t>
            </a:r>
            <a:r>
              <a:rPr lang="fr-FR" sz="1200" dirty="0" smtClean="0">
                <a:latin typeface="Arial" charset="0"/>
                <a:cs typeface="Arial" charset="0"/>
              </a:rPr>
              <a:t>, in </a:t>
            </a:r>
            <a:r>
              <a:rPr lang="fr-FR" sz="1200" dirty="0" err="1" smtClean="0">
                <a:latin typeface="Arial" charset="0"/>
                <a:cs typeface="Arial" charset="0"/>
              </a:rPr>
              <a:t>educational</a:t>
            </a:r>
            <a:r>
              <a:rPr lang="fr-FR" sz="1200" dirty="0" smtClean="0">
                <a:latin typeface="Arial" charset="0"/>
                <a:cs typeface="Arial" charset="0"/>
              </a:rPr>
              <a:t> institutions and </a:t>
            </a:r>
            <a:r>
              <a:rPr lang="fr-FR" sz="1200" dirty="0" err="1" smtClean="0">
                <a:latin typeface="Arial" charset="0"/>
                <a:cs typeface="Arial" charset="0"/>
              </a:rPr>
              <a:t>elsewhere</a:t>
            </a:r>
            <a:r>
              <a:rPr lang="fr-FR" sz="1200" dirty="0" smtClean="0">
                <a:latin typeface="Arial" charset="0"/>
                <a:cs typeface="Arial" charset="0"/>
              </a:rPr>
              <a:t>, </a:t>
            </a:r>
            <a:r>
              <a:rPr lang="fr-FR" sz="1200" dirty="0" err="1" smtClean="0">
                <a:latin typeface="Arial" charset="0"/>
                <a:cs typeface="Arial" charset="0"/>
              </a:rPr>
              <a:t>trafficking</a:t>
            </a:r>
            <a:r>
              <a:rPr lang="fr-FR" sz="1200" dirty="0" smtClean="0">
                <a:latin typeface="Arial" charset="0"/>
                <a:cs typeface="Arial" charset="0"/>
              </a:rPr>
              <a:t> in </a:t>
            </a:r>
            <a:r>
              <a:rPr lang="fr-FR" sz="1200" dirty="0" err="1" smtClean="0">
                <a:latin typeface="Arial" charset="0"/>
                <a:cs typeface="Arial" charset="0"/>
              </a:rPr>
              <a:t>women</a:t>
            </a:r>
            <a:r>
              <a:rPr lang="fr-FR" sz="1200" dirty="0" smtClean="0">
                <a:latin typeface="Arial" charset="0"/>
                <a:cs typeface="Arial" charset="0"/>
              </a:rPr>
              <a:t> and </a:t>
            </a:r>
            <a:r>
              <a:rPr lang="fr-FR" sz="1200" dirty="0" err="1" smtClean="0">
                <a:latin typeface="Arial" charset="0"/>
                <a:cs typeface="Arial" charset="0"/>
              </a:rPr>
              <a:t>forced</a:t>
            </a:r>
            <a:r>
              <a:rPr lang="fr-FR" sz="1200" dirty="0" smtClean="0">
                <a:latin typeface="Arial" charset="0"/>
                <a:cs typeface="Arial" charset="0"/>
              </a:rPr>
              <a:t> prostitution;</a:t>
            </a:r>
            <a:endParaRPr lang="fr-FR" sz="1200" b="1" dirty="0" smtClean="0">
              <a:latin typeface="Arial" charset="0"/>
              <a:cs typeface="Arial" charset="0"/>
            </a:endParaRPr>
          </a:p>
          <a:p>
            <a:pPr eaLnBrk="1" fontAlgn="auto" hangingPunct="1">
              <a:spcBef>
                <a:spcPts val="0"/>
              </a:spcBef>
              <a:spcAft>
                <a:spcPts val="0"/>
              </a:spcAft>
              <a:defRPr/>
            </a:pPr>
            <a:r>
              <a:rPr lang="fr-FR" sz="1200" dirty="0" smtClean="0">
                <a:latin typeface="Arial" charset="0"/>
                <a:cs typeface="Arial" charset="0"/>
              </a:rPr>
              <a:t> (c)   </a:t>
            </a:r>
            <a:r>
              <a:rPr lang="fr-FR" sz="1200" dirty="0" err="1" smtClean="0">
                <a:latin typeface="Arial" charset="0"/>
                <a:cs typeface="Arial" charset="0"/>
              </a:rPr>
              <a:t>Physical</a:t>
            </a:r>
            <a:r>
              <a:rPr lang="fr-FR" sz="1200" dirty="0" smtClean="0">
                <a:latin typeface="Arial" charset="0"/>
                <a:cs typeface="Arial" charset="0"/>
              </a:rPr>
              <a:t>, </a:t>
            </a:r>
            <a:r>
              <a:rPr lang="fr-FR" sz="1200" dirty="0" err="1" smtClean="0">
                <a:latin typeface="Arial" charset="0"/>
                <a:cs typeface="Arial" charset="0"/>
              </a:rPr>
              <a:t>sexual</a:t>
            </a:r>
            <a:r>
              <a:rPr lang="fr-FR" sz="1200" dirty="0" smtClean="0">
                <a:latin typeface="Arial" charset="0"/>
                <a:cs typeface="Arial" charset="0"/>
              </a:rPr>
              <a:t> and </a:t>
            </a:r>
            <a:r>
              <a:rPr lang="fr-FR" sz="1200" dirty="0" err="1" smtClean="0">
                <a:latin typeface="Arial" charset="0"/>
                <a:cs typeface="Arial" charset="0"/>
              </a:rPr>
              <a:t>psychological</a:t>
            </a:r>
            <a:r>
              <a:rPr lang="fr-FR" sz="1200" dirty="0" smtClean="0">
                <a:latin typeface="Arial" charset="0"/>
                <a:cs typeface="Arial" charset="0"/>
              </a:rPr>
              <a:t> violence </a:t>
            </a:r>
            <a:r>
              <a:rPr lang="fr-FR" sz="1200" dirty="0" err="1" smtClean="0">
                <a:latin typeface="Arial" charset="0"/>
                <a:cs typeface="Arial" charset="0"/>
              </a:rPr>
              <a:t>perpetrated</a:t>
            </a:r>
            <a:r>
              <a:rPr lang="fr-FR" sz="1200" dirty="0" smtClean="0">
                <a:latin typeface="Arial" charset="0"/>
                <a:cs typeface="Arial" charset="0"/>
              </a:rPr>
              <a:t> or </a:t>
            </a:r>
            <a:r>
              <a:rPr lang="fr-FR" sz="1200" dirty="0" err="1" smtClean="0">
                <a:latin typeface="Arial" charset="0"/>
                <a:cs typeface="Arial" charset="0"/>
              </a:rPr>
              <a:t>condoned</a:t>
            </a:r>
            <a:r>
              <a:rPr lang="fr-FR" sz="1200" dirty="0" smtClean="0">
                <a:latin typeface="Arial" charset="0"/>
                <a:cs typeface="Arial" charset="0"/>
              </a:rPr>
              <a:t> by the State, </a:t>
            </a:r>
            <a:r>
              <a:rPr lang="fr-FR" sz="1200" dirty="0" err="1" smtClean="0">
                <a:latin typeface="Arial" charset="0"/>
                <a:cs typeface="Arial" charset="0"/>
              </a:rPr>
              <a:t>wherever</a:t>
            </a:r>
            <a:r>
              <a:rPr lang="fr-FR" sz="1200" dirty="0" smtClean="0">
                <a:latin typeface="Arial" charset="0"/>
                <a:cs typeface="Arial" charset="0"/>
              </a:rPr>
              <a:t> </a:t>
            </a:r>
            <a:r>
              <a:rPr lang="fr-FR" sz="1200" dirty="0" err="1" smtClean="0">
                <a:latin typeface="Arial" charset="0"/>
                <a:cs typeface="Arial" charset="0"/>
              </a:rPr>
              <a:t>it</a:t>
            </a:r>
            <a:r>
              <a:rPr lang="fr-FR" sz="1200" dirty="0" smtClean="0">
                <a:latin typeface="Arial" charset="0"/>
                <a:cs typeface="Arial" charset="0"/>
              </a:rPr>
              <a:t> </a:t>
            </a:r>
            <a:r>
              <a:rPr lang="fr-FR" sz="1200" dirty="0" err="1" smtClean="0">
                <a:latin typeface="Arial" charset="0"/>
                <a:cs typeface="Arial" charset="0"/>
              </a:rPr>
              <a:t>occurs</a:t>
            </a:r>
            <a:r>
              <a:rPr lang="fr-FR" sz="1200" dirty="0" smtClean="0">
                <a:latin typeface="Arial" charset="0"/>
                <a:cs typeface="Arial" charset="0"/>
              </a:rPr>
              <a:t>.</a:t>
            </a:r>
            <a:endParaRPr lang="fr-FR" sz="1200" b="1" dirty="0" smtClean="0">
              <a:latin typeface="Arial" charset="0"/>
              <a:cs typeface="Arial" charset="0"/>
            </a:endParaRPr>
          </a:p>
          <a:p>
            <a:pPr eaLnBrk="1" fontAlgn="auto" hangingPunct="1">
              <a:spcBef>
                <a:spcPts val="0"/>
              </a:spcBef>
              <a:spcAft>
                <a:spcPts val="0"/>
              </a:spcAft>
              <a:defRPr/>
            </a:pPr>
            <a:endParaRPr lang="en-GB" sz="1200" dirty="0" smtClean="0"/>
          </a:p>
          <a:p>
            <a:pPr marL="171450" indent="-171450" eaLnBrk="1" fontAlgn="auto" hangingPunct="1">
              <a:spcBef>
                <a:spcPts val="0"/>
              </a:spcBef>
              <a:spcAft>
                <a:spcPts val="0"/>
              </a:spcAft>
              <a:buFont typeface="Arial" pitchFamily="34" charset="0"/>
              <a:buChar char="•"/>
              <a:defRPr/>
            </a:pPr>
            <a:r>
              <a:rPr lang="fr-CH" sz="1200" b="1" dirty="0" smtClean="0"/>
              <a:t>UN Security Council Resolutions </a:t>
            </a:r>
            <a:endParaRPr lang="en-GB" sz="1200" b="1" dirty="0" smtClean="0"/>
          </a:p>
          <a:p>
            <a:pPr eaLnBrk="1" fontAlgn="auto" hangingPunct="1">
              <a:spcBef>
                <a:spcPts val="0"/>
              </a:spcBef>
              <a:spcAft>
                <a:spcPts val="0"/>
              </a:spcAft>
              <a:defRPr/>
            </a:pPr>
            <a:endParaRPr lang="en-GB" sz="1200" dirty="0" smtClean="0"/>
          </a:p>
          <a:p>
            <a:pPr eaLnBrk="1" fontAlgn="auto" hangingPunct="1">
              <a:spcBef>
                <a:spcPts val="0"/>
              </a:spcBef>
              <a:spcAft>
                <a:spcPts val="0"/>
              </a:spcAft>
              <a:defRPr/>
            </a:pPr>
            <a:r>
              <a:rPr lang="fr-FR" sz="1200" dirty="0" smtClean="0">
                <a:latin typeface="Arial" charset="0"/>
                <a:cs typeface="Arial" charset="0"/>
              </a:rPr>
              <a:t>The UN Security Council has </a:t>
            </a:r>
            <a:r>
              <a:rPr lang="fr-FR" sz="1200" dirty="0" err="1" smtClean="0">
                <a:latin typeface="Arial" charset="0"/>
                <a:cs typeface="Arial" charset="0"/>
              </a:rPr>
              <a:t>adopted</a:t>
            </a:r>
            <a:r>
              <a:rPr lang="fr-FR" sz="1200" dirty="0" smtClean="0">
                <a:latin typeface="Arial" charset="0"/>
                <a:cs typeface="Arial" charset="0"/>
              </a:rPr>
              <a:t> </a:t>
            </a:r>
            <a:r>
              <a:rPr lang="fr-FR" sz="1200" dirty="0" err="1" smtClean="0">
                <a:latin typeface="Arial" charset="0"/>
                <a:cs typeface="Arial" charset="0"/>
              </a:rPr>
              <a:t>seven</a:t>
            </a:r>
            <a:r>
              <a:rPr lang="fr-FR" sz="1200" dirty="0" smtClean="0">
                <a:latin typeface="Arial" charset="0"/>
                <a:cs typeface="Arial" charset="0"/>
              </a:rPr>
              <a:t> </a:t>
            </a:r>
            <a:r>
              <a:rPr lang="fr-FR" sz="1200" dirty="0" err="1" smtClean="0">
                <a:latin typeface="Arial" charset="0"/>
                <a:cs typeface="Arial" charset="0"/>
              </a:rPr>
              <a:t>resolutions</a:t>
            </a:r>
            <a:r>
              <a:rPr lang="fr-FR" sz="1200" dirty="0" smtClean="0">
                <a:latin typeface="Arial" charset="0"/>
                <a:cs typeface="Arial" charset="0"/>
              </a:rPr>
              <a:t> on </a:t>
            </a:r>
            <a:r>
              <a:rPr lang="fr-FR" sz="1200" b="1" dirty="0" err="1" smtClean="0">
                <a:latin typeface="Arial" charset="0"/>
                <a:cs typeface="Arial" charset="0"/>
              </a:rPr>
              <a:t>Women</a:t>
            </a:r>
            <a:r>
              <a:rPr lang="fr-FR" sz="1200" b="1" dirty="0" smtClean="0">
                <a:latin typeface="Arial" charset="0"/>
                <a:cs typeface="Arial" charset="0"/>
              </a:rPr>
              <a:t> </a:t>
            </a:r>
            <a:r>
              <a:rPr lang="fr-FR" sz="1200" b="1" dirty="0" err="1" smtClean="0">
                <a:latin typeface="Arial" charset="0"/>
                <a:cs typeface="Arial" charset="0"/>
              </a:rPr>
              <a:t>Peace</a:t>
            </a:r>
            <a:r>
              <a:rPr lang="fr-FR" sz="1200" b="1" dirty="0" smtClean="0">
                <a:latin typeface="Arial" charset="0"/>
                <a:cs typeface="Arial" charset="0"/>
              </a:rPr>
              <a:t> and Security</a:t>
            </a:r>
            <a:r>
              <a:rPr lang="fr-FR" sz="1200" dirty="0" smtClean="0">
                <a:latin typeface="Arial" charset="0"/>
                <a:cs typeface="Arial" charset="0"/>
              </a:rPr>
              <a:t>:</a:t>
            </a:r>
          </a:p>
          <a:p>
            <a:pPr marL="342900" indent="-342900" eaLnBrk="1" fontAlgn="auto" hangingPunct="1">
              <a:spcBef>
                <a:spcPts val="0"/>
              </a:spcBef>
              <a:spcAft>
                <a:spcPts val="0"/>
              </a:spcAft>
              <a:buFont typeface="Arial" pitchFamily="34" charset="0"/>
              <a:buChar char="•"/>
              <a:defRPr/>
            </a:pPr>
            <a:r>
              <a:rPr lang="fr-FR" sz="1200" dirty="0" smtClean="0">
                <a:latin typeface="Arial" charset="0"/>
                <a:cs typeface="Arial" charset="0"/>
              </a:rPr>
              <a:t>Security Council </a:t>
            </a:r>
            <a:r>
              <a:rPr lang="fr-FR" sz="1200" dirty="0" err="1" smtClean="0">
                <a:latin typeface="Arial" charset="0"/>
                <a:cs typeface="Arial" charset="0"/>
              </a:rPr>
              <a:t>Resolution</a:t>
            </a:r>
            <a:r>
              <a:rPr lang="fr-FR" sz="1200" dirty="0" smtClean="0">
                <a:latin typeface="Arial" charset="0"/>
                <a:cs typeface="Arial" charset="0"/>
              </a:rPr>
              <a:t> </a:t>
            </a:r>
            <a:r>
              <a:rPr lang="fr-FR" sz="1200" b="1" dirty="0" smtClean="0">
                <a:latin typeface="Arial" charset="0"/>
                <a:cs typeface="Arial" charset="0"/>
              </a:rPr>
              <a:t>1325</a:t>
            </a:r>
            <a:r>
              <a:rPr lang="fr-FR" sz="1200" dirty="0" smtClean="0">
                <a:latin typeface="Arial" charset="0"/>
                <a:cs typeface="Arial" charset="0"/>
              </a:rPr>
              <a:t> (2000), </a:t>
            </a:r>
            <a:r>
              <a:rPr lang="fr-FR" sz="1200" dirty="0" err="1" smtClean="0">
                <a:latin typeface="Arial" charset="0"/>
                <a:cs typeface="Arial" charset="0"/>
              </a:rPr>
              <a:t>available</a:t>
            </a:r>
            <a:r>
              <a:rPr lang="fr-FR" sz="1200" dirty="0" smtClean="0">
                <a:latin typeface="Arial" charset="0"/>
                <a:cs typeface="Arial" charset="0"/>
              </a:rPr>
              <a:t> at: http://www.un.org/en/ga/search/view_doc.asp?symbol=S/RES/1325(2000)</a:t>
            </a:r>
          </a:p>
          <a:p>
            <a:pPr marL="342900" indent="-342900" eaLnBrk="1" fontAlgn="auto" hangingPunct="1">
              <a:spcBef>
                <a:spcPts val="0"/>
              </a:spcBef>
              <a:spcAft>
                <a:spcPts val="0"/>
              </a:spcAft>
              <a:buFont typeface="Arial" pitchFamily="34" charset="0"/>
              <a:buChar char="•"/>
              <a:defRPr/>
            </a:pPr>
            <a:r>
              <a:rPr lang="fr-FR" sz="1200" dirty="0" smtClean="0">
                <a:latin typeface="Arial" charset="0"/>
                <a:cs typeface="Arial" charset="0"/>
              </a:rPr>
              <a:t>Security Council </a:t>
            </a:r>
            <a:r>
              <a:rPr lang="fr-FR" sz="1200" dirty="0" err="1" smtClean="0">
                <a:latin typeface="Arial" charset="0"/>
                <a:cs typeface="Arial" charset="0"/>
              </a:rPr>
              <a:t>Resolution</a:t>
            </a:r>
            <a:r>
              <a:rPr lang="fr-FR" sz="1200" dirty="0" smtClean="0">
                <a:latin typeface="Arial" charset="0"/>
                <a:cs typeface="Arial" charset="0"/>
              </a:rPr>
              <a:t> </a:t>
            </a:r>
            <a:r>
              <a:rPr lang="fr-FR" sz="1200" b="1" dirty="0" smtClean="0">
                <a:latin typeface="Arial" charset="0"/>
                <a:cs typeface="Arial" charset="0"/>
              </a:rPr>
              <a:t>1820</a:t>
            </a:r>
            <a:r>
              <a:rPr lang="fr-FR" sz="1200" dirty="0" smtClean="0">
                <a:latin typeface="Arial" charset="0"/>
                <a:cs typeface="Arial" charset="0"/>
              </a:rPr>
              <a:t> (2008), </a:t>
            </a:r>
            <a:r>
              <a:rPr lang="fr-FR" sz="1200" dirty="0" err="1" smtClean="0">
                <a:latin typeface="Arial" charset="0"/>
                <a:cs typeface="Arial" charset="0"/>
              </a:rPr>
              <a:t>available</a:t>
            </a:r>
            <a:r>
              <a:rPr lang="fr-FR" sz="1200" dirty="0" smtClean="0">
                <a:latin typeface="Arial" charset="0"/>
                <a:cs typeface="Arial" charset="0"/>
              </a:rPr>
              <a:t> at: http://www.un.org/en/ga/search/view_doc.asp?symbol=S/RES/1820(2008)</a:t>
            </a:r>
          </a:p>
          <a:p>
            <a:pPr marL="342900" indent="-342900" eaLnBrk="1" fontAlgn="auto" hangingPunct="1">
              <a:spcBef>
                <a:spcPts val="0"/>
              </a:spcBef>
              <a:spcAft>
                <a:spcPts val="0"/>
              </a:spcAft>
              <a:buFont typeface="Arial" pitchFamily="34" charset="0"/>
              <a:buChar char="•"/>
              <a:defRPr/>
            </a:pPr>
            <a:r>
              <a:rPr lang="fr-FR" sz="1200" dirty="0" smtClean="0">
                <a:latin typeface="Arial" charset="0"/>
                <a:cs typeface="Arial" charset="0"/>
              </a:rPr>
              <a:t>Security Council </a:t>
            </a:r>
            <a:r>
              <a:rPr lang="fr-FR" sz="1200" dirty="0" err="1" smtClean="0">
                <a:latin typeface="Arial" charset="0"/>
                <a:cs typeface="Arial" charset="0"/>
              </a:rPr>
              <a:t>Resolution</a:t>
            </a:r>
            <a:r>
              <a:rPr lang="fr-FR" sz="1200" dirty="0" smtClean="0">
                <a:latin typeface="Arial" charset="0"/>
                <a:cs typeface="Arial" charset="0"/>
              </a:rPr>
              <a:t> </a:t>
            </a:r>
            <a:r>
              <a:rPr lang="fr-FR" sz="1200" b="1" dirty="0" smtClean="0">
                <a:latin typeface="Arial" charset="0"/>
                <a:cs typeface="Arial" charset="0"/>
              </a:rPr>
              <a:t>1888</a:t>
            </a:r>
            <a:r>
              <a:rPr lang="fr-FR" sz="1200" dirty="0" smtClean="0">
                <a:latin typeface="Arial" charset="0"/>
                <a:cs typeface="Arial" charset="0"/>
              </a:rPr>
              <a:t> (2009), </a:t>
            </a:r>
            <a:r>
              <a:rPr lang="fr-FR" sz="1200" dirty="0" err="1" smtClean="0">
                <a:latin typeface="Arial" charset="0"/>
                <a:cs typeface="Arial" charset="0"/>
              </a:rPr>
              <a:t>available</a:t>
            </a:r>
            <a:r>
              <a:rPr lang="fr-FR" sz="1200" dirty="0" smtClean="0">
                <a:latin typeface="Arial" charset="0"/>
                <a:cs typeface="Arial" charset="0"/>
              </a:rPr>
              <a:t> at: http://www.un.org/en/ga/search/view_doc.asp?symbol=S/RES/1888(2009)</a:t>
            </a:r>
          </a:p>
          <a:p>
            <a:pPr marL="342900" indent="-342900" eaLnBrk="1" fontAlgn="auto" hangingPunct="1">
              <a:spcBef>
                <a:spcPts val="0"/>
              </a:spcBef>
              <a:spcAft>
                <a:spcPts val="0"/>
              </a:spcAft>
              <a:buFont typeface="Arial" pitchFamily="34" charset="0"/>
              <a:buChar char="•"/>
              <a:defRPr/>
            </a:pPr>
            <a:r>
              <a:rPr lang="fr-FR" sz="1200" dirty="0" smtClean="0">
                <a:latin typeface="Arial" charset="0"/>
                <a:cs typeface="Arial" charset="0"/>
              </a:rPr>
              <a:t>Security Council </a:t>
            </a:r>
            <a:r>
              <a:rPr lang="fr-FR" sz="1200" dirty="0" err="1" smtClean="0">
                <a:latin typeface="Arial" charset="0"/>
                <a:cs typeface="Arial" charset="0"/>
              </a:rPr>
              <a:t>Resolution</a:t>
            </a:r>
            <a:r>
              <a:rPr lang="fr-FR" sz="1200" dirty="0" smtClean="0">
                <a:latin typeface="Arial" charset="0"/>
                <a:cs typeface="Arial" charset="0"/>
              </a:rPr>
              <a:t> </a:t>
            </a:r>
            <a:r>
              <a:rPr lang="fr-FR" sz="1200" b="1" dirty="0" smtClean="0">
                <a:latin typeface="Arial" charset="0"/>
                <a:cs typeface="Arial" charset="0"/>
              </a:rPr>
              <a:t>1889</a:t>
            </a:r>
            <a:r>
              <a:rPr lang="fr-FR" sz="1200" dirty="0" smtClean="0">
                <a:latin typeface="Arial" charset="0"/>
                <a:cs typeface="Arial" charset="0"/>
              </a:rPr>
              <a:t> (2009), </a:t>
            </a:r>
            <a:r>
              <a:rPr lang="fr-FR" sz="1200" dirty="0" err="1" smtClean="0">
                <a:latin typeface="Arial" charset="0"/>
                <a:cs typeface="Arial" charset="0"/>
              </a:rPr>
              <a:t>available</a:t>
            </a:r>
            <a:r>
              <a:rPr lang="fr-FR" sz="1200" dirty="0" smtClean="0">
                <a:latin typeface="Arial" charset="0"/>
                <a:cs typeface="Arial" charset="0"/>
              </a:rPr>
              <a:t> at: http://www.un.org/en/ga/search/view_doc.asp?symbol=S/RES/1889(2009)</a:t>
            </a:r>
            <a:endParaRPr lang="fr-FR" sz="1200" b="1" dirty="0" smtClean="0">
              <a:latin typeface="Arial" charset="0"/>
              <a:cs typeface="Arial" charset="0"/>
            </a:endParaRPr>
          </a:p>
          <a:p>
            <a:pPr marL="342900" indent="-342900" eaLnBrk="1" fontAlgn="auto" hangingPunct="1">
              <a:spcBef>
                <a:spcPts val="0"/>
              </a:spcBef>
              <a:spcAft>
                <a:spcPts val="0"/>
              </a:spcAft>
              <a:buFont typeface="Arial" pitchFamily="34" charset="0"/>
              <a:buChar char="•"/>
              <a:defRPr/>
            </a:pPr>
            <a:r>
              <a:rPr lang="fr-FR" sz="1200" dirty="0" smtClean="0">
                <a:latin typeface="Arial" charset="0"/>
                <a:cs typeface="Arial" charset="0"/>
              </a:rPr>
              <a:t>Security Council </a:t>
            </a:r>
            <a:r>
              <a:rPr lang="fr-FR" sz="1200" dirty="0" err="1" smtClean="0">
                <a:latin typeface="Arial" charset="0"/>
                <a:cs typeface="Arial" charset="0"/>
              </a:rPr>
              <a:t>Resolution</a:t>
            </a:r>
            <a:r>
              <a:rPr lang="fr-FR" sz="1200" dirty="0" smtClean="0">
                <a:latin typeface="Arial" charset="0"/>
                <a:cs typeface="Arial" charset="0"/>
              </a:rPr>
              <a:t> </a:t>
            </a:r>
            <a:r>
              <a:rPr lang="fr-FR" sz="1200" b="1" dirty="0" smtClean="0">
                <a:latin typeface="Arial" charset="0"/>
                <a:cs typeface="Arial" charset="0"/>
              </a:rPr>
              <a:t>1960</a:t>
            </a:r>
            <a:r>
              <a:rPr lang="fr-FR" sz="1200" dirty="0" smtClean="0">
                <a:latin typeface="Arial" charset="0"/>
                <a:cs typeface="Arial" charset="0"/>
              </a:rPr>
              <a:t> (2010), </a:t>
            </a:r>
            <a:r>
              <a:rPr lang="fr-FR" sz="1200" dirty="0" err="1" smtClean="0">
                <a:latin typeface="Arial" charset="0"/>
                <a:cs typeface="Arial" charset="0"/>
              </a:rPr>
              <a:t>available</a:t>
            </a:r>
            <a:r>
              <a:rPr lang="fr-FR" sz="1200" dirty="0" smtClean="0">
                <a:latin typeface="Arial" charset="0"/>
                <a:cs typeface="Arial" charset="0"/>
              </a:rPr>
              <a:t> at: http://www.un.org/en/ga/search/view_doc.asp?symbol=S/RES/1960(2010)</a:t>
            </a:r>
            <a:endParaRPr lang="fr-FR" sz="1200" b="1" dirty="0" smtClean="0">
              <a:latin typeface="Arial" charset="0"/>
              <a:cs typeface="Arial" charset="0"/>
            </a:endParaRPr>
          </a:p>
          <a:p>
            <a:pPr marL="342900" indent="-342900" eaLnBrk="1" fontAlgn="auto" hangingPunct="1">
              <a:spcBef>
                <a:spcPts val="0"/>
              </a:spcBef>
              <a:spcAft>
                <a:spcPts val="0"/>
              </a:spcAft>
              <a:buFont typeface="Arial" pitchFamily="34" charset="0"/>
              <a:buChar char="•"/>
              <a:defRPr/>
            </a:pPr>
            <a:r>
              <a:rPr lang="fr-FR" sz="1200" dirty="0" smtClean="0">
                <a:latin typeface="Arial" charset="0"/>
                <a:cs typeface="Arial" charset="0"/>
              </a:rPr>
              <a:t>Security Council </a:t>
            </a:r>
            <a:r>
              <a:rPr lang="fr-FR" sz="1200" dirty="0" err="1" smtClean="0">
                <a:latin typeface="Arial" charset="0"/>
                <a:cs typeface="Arial" charset="0"/>
              </a:rPr>
              <a:t>Resolution</a:t>
            </a:r>
            <a:r>
              <a:rPr lang="fr-FR" sz="1200" dirty="0" smtClean="0">
                <a:latin typeface="Arial" charset="0"/>
                <a:cs typeface="Arial" charset="0"/>
              </a:rPr>
              <a:t> </a:t>
            </a:r>
            <a:r>
              <a:rPr lang="fr-FR" sz="1200" b="1" dirty="0" smtClean="0">
                <a:latin typeface="Arial" charset="0"/>
                <a:cs typeface="Arial" charset="0"/>
              </a:rPr>
              <a:t>2106</a:t>
            </a:r>
            <a:r>
              <a:rPr lang="fr-FR" sz="1200" dirty="0" smtClean="0">
                <a:latin typeface="Arial" charset="0"/>
                <a:cs typeface="Arial" charset="0"/>
              </a:rPr>
              <a:t> (2013), </a:t>
            </a:r>
            <a:r>
              <a:rPr lang="fr-FR" sz="1200" dirty="0" err="1" smtClean="0">
                <a:latin typeface="Arial" charset="0"/>
                <a:cs typeface="Arial" charset="0"/>
              </a:rPr>
              <a:t>available</a:t>
            </a:r>
            <a:r>
              <a:rPr lang="fr-FR" sz="1200" dirty="0" smtClean="0">
                <a:latin typeface="Arial" charset="0"/>
                <a:cs typeface="Arial" charset="0"/>
              </a:rPr>
              <a:t> at: http://www.un.org/en/ga/search/view_doc.asp?symbol=S/RES/2106(2013)</a:t>
            </a:r>
            <a:endParaRPr lang="fr-FR" sz="1200" b="1" dirty="0" smtClean="0">
              <a:latin typeface="Arial" charset="0"/>
              <a:cs typeface="Arial" charset="0"/>
            </a:endParaRPr>
          </a:p>
          <a:p>
            <a:pPr marL="342900" indent="-342900" eaLnBrk="1" fontAlgn="auto" hangingPunct="1">
              <a:spcBef>
                <a:spcPts val="0"/>
              </a:spcBef>
              <a:spcAft>
                <a:spcPts val="0"/>
              </a:spcAft>
              <a:buFont typeface="Arial" pitchFamily="34" charset="0"/>
              <a:buChar char="•"/>
              <a:defRPr/>
            </a:pPr>
            <a:r>
              <a:rPr lang="fr-FR" sz="1200" dirty="0" smtClean="0">
                <a:latin typeface="Arial" charset="0"/>
                <a:cs typeface="Arial" charset="0"/>
              </a:rPr>
              <a:t>Security Council </a:t>
            </a:r>
            <a:r>
              <a:rPr lang="fr-FR" sz="1200" dirty="0" err="1" smtClean="0">
                <a:latin typeface="Arial" charset="0"/>
                <a:cs typeface="Arial" charset="0"/>
              </a:rPr>
              <a:t>Resolution</a:t>
            </a:r>
            <a:r>
              <a:rPr lang="fr-FR" sz="1200" dirty="0" smtClean="0">
                <a:latin typeface="Arial" charset="0"/>
                <a:cs typeface="Arial" charset="0"/>
              </a:rPr>
              <a:t> </a:t>
            </a:r>
            <a:r>
              <a:rPr lang="fr-FR" sz="1200" b="1" dirty="0" smtClean="0">
                <a:latin typeface="Arial" charset="0"/>
                <a:cs typeface="Arial" charset="0"/>
              </a:rPr>
              <a:t>2122</a:t>
            </a:r>
            <a:r>
              <a:rPr lang="fr-FR" sz="1200" dirty="0" smtClean="0">
                <a:latin typeface="Arial" charset="0"/>
                <a:cs typeface="Arial" charset="0"/>
              </a:rPr>
              <a:t> (2013), </a:t>
            </a:r>
            <a:r>
              <a:rPr lang="fr-FR" sz="1200" dirty="0" err="1" smtClean="0">
                <a:latin typeface="Arial" charset="0"/>
                <a:cs typeface="Arial" charset="0"/>
              </a:rPr>
              <a:t>available</a:t>
            </a:r>
            <a:r>
              <a:rPr lang="fr-FR" sz="1200" dirty="0" smtClean="0">
                <a:latin typeface="Arial" charset="0"/>
                <a:cs typeface="Arial" charset="0"/>
              </a:rPr>
              <a:t> at: http://www.un.org/en/ga/search/view_doc.asp?symbol=S/RES/2122(2013)</a:t>
            </a:r>
            <a:endParaRPr lang="fr-FR" sz="1200" b="1" dirty="0" smtClean="0">
              <a:latin typeface="Arial" charset="0"/>
              <a:cs typeface="Arial" charset="0"/>
            </a:endParaRPr>
          </a:p>
          <a:p>
            <a:pPr marL="342900" indent="-342900" eaLnBrk="1" fontAlgn="auto" hangingPunct="1">
              <a:spcBef>
                <a:spcPts val="0"/>
              </a:spcBef>
              <a:spcAft>
                <a:spcPts val="0"/>
              </a:spcAft>
              <a:buFont typeface="Arial" pitchFamily="34" charset="0"/>
              <a:buChar char="•"/>
              <a:defRPr/>
            </a:pPr>
            <a:endParaRPr lang="fr-FR" sz="1200" b="1" dirty="0" smtClean="0">
              <a:latin typeface="Arial" charset="0"/>
              <a:cs typeface="Arial" charset="0"/>
            </a:endParaRPr>
          </a:p>
          <a:p>
            <a:pPr eaLnBrk="1" fontAlgn="auto" hangingPunct="1">
              <a:spcBef>
                <a:spcPts val="0"/>
              </a:spcBef>
              <a:spcAft>
                <a:spcPts val="0"/>
              </a:spcAft>
              <a:defRPr/>
            </a:pPr>
            <a:r>
              <a:rPr lang="fr-FR" sz="1200" b="1" dirty="0" err="1" smtClean="0">
                <a:latin typeface="Arial" charset="0"/>
                <a:cs typeface="Arial" charset="0"/>
              </a:rPr>
              <a:t>Collectively</a:t>
            </a:r>
            <a:r>
              <a:rPr lang="fr-FR" sz="1200" b="1" dirty="0" smtClean="0">
                <a:latin typeface="Arial" charset="0"/>
                <a:cs typeface="Arial" charset="0"/>
              </a:rPr>
              <a:t> the </a:t>
            </a:r>
            <a:r>
              <a:rPr lang="fr-FR" sz="1200" b="1" dirty="0" err="1" smtClean="0">
                <a:latin typeface="Arial" charset="0"/>
                <a:cs typeface="Arial" charset="0"/>
              </a:rPr>
              <a:t>resolutions</a:t>
            </a:r>
            <a:r>
              <a:rPr lang="fr-FR" sz="1200" b="1" dirty="0" smtClean="0">
                <a:latin typeface="Arial" charset="0"/>
                <a:cs typeface="Arial" charset="0"/>
              </a:rPr>
              <a:t> </a:t>
            </a:r>
            <a:r>
              <a:rPr lang="fr-FR" sz="1200" b="1" dirty="0" err="1" smtClean="0">
                <a:latin typeface="Arial" charset="0"/>
                <a:cs typeface="Arial" charset="0"/>
              </a:rPr>
              <a:t>provide</a:t>
            </a:r>
            <a:r>
              <a:rPr lang="fr-FR" sz="1200" b="1" dirty="0" smtClean="0">
                <a:latin typeface="Arial" charset="0"/>
                <a:cs typeface="Arial" charset="0"/>
              </a:rPr>
              <a:t> UN </a:t>
            </a:r>
            <a:r>
              <a:rPr lang="fr-FR" sz="1200" b="1" dirty="0" err="1" smtClean="0">
                <a:latin typeface="Arial" charset="0"/>
                <a:cs typeface="Arial" charset="0"/>
              </a:rPr>
              <a:t>Peacekeeping</a:t>
            </a:r>
            <a:r>
              <a:rPr lang="fr-FR" sz="1200" b="1" dirty="0" smtClean="0">
                <a:latin typeface="Arial" charset="0"/>
                <a:cs typeface="Arial" charset="0"/>
              </a:rPr>
              <a:t> </a:t>
            </a:r>
            <a:r>
              <a:rPr lang="fr-FR" sz="1200" b="1" dirty="0" err="1" smtClean="0">
                <a:latin typeface="Arial" charset="0"/>
                <a:cs typeface="Arial" charset="0"/>
              </a:rPr>
              <a:t>with</a:t>
            </a:r>
            <a:r>
              <a:rPr lang="fr-FR" sz="1200" b="1" dirty="0" smtClean="0">
                <a:latin typeface="Arial" charset="0"/>
                <a:cs typeface="Arial" charset="0"/>
              </a:rPr>
              <a:t> a </a:t>
            </a:r>
            <a:r>
              <a:rPr lang="fr-FR" sz="1200" b="1" dirty="0" err="1" smtClean="0">
                <a:latin typeface="Arial" charset="0"/>
                <a:cs typeface="Arial" charset="0"/>
              </a:rPr>
              <a:t>framework</a:t>
            </a:r>
            <a:r>
              <a:rPr lang="fr-FR" sz="1200" b="1" dirty="0" smtClean="0">
                <a:latin typeface="Arial" charset="0"/>
                <a:cs typeface="Arial" charset="0"/>
              </a:rPr>
              <a:t> for </a:t>
            </a:r>
            <a:r>
              <a:rPr lang="fr-FR" sz="1200" b="1" dirty="0" err="1" smtClean="0">
                <a:latin typeface="Arial" charset="0"/>
                <a:cs typeface="Arial" charset="0"/>
              </a:rPr>
              <a:t>implementing</a:t>
            </a:r>
            <a:r>
              <a:rPr lang="fr-FR" sz="1200" b="1" dirty="0" smtClean="0">
                <a:latin typeface="Arial" charset="0"/>
                <a:cs typeface="Arial" charset="0"/>
              </a:rPr>
              <a:t> and monitoring the </a:t>
            </a:r>
            <a:r>
              <a:rPr lang="fr-FR" sz="1200" b="1" dirty="0" err="1" smtClean="0">
                <a:latin typeface="Arial" charset="0"/>
                <a:cs typeface="Arial" charset="0"/>
              </a:rPr>
              <a:t>Women</a:t>
            </a:r>
            <a:r>
              <a:rPr lang="fr-FR" sz="1200" b="1" dirty="0" smtClean="0">
                <a:latin typeface="Arial" charset="0"/>
                <a:cs typeface="Arial" charset="0"/>
              </a:rPr>
              <a:t> </a:t>
            </a:r>
            <a:r>
              <a:rPr lang="fr-FR" sz="1200" b="1" dirty="0" err="1" smtClean="0">
                <a:latin typeface="Arial" charset="0"/>
                <a:cs typeface="Arial" charset="0"/>
              </a:rPr>
              <a:t>Peace</a:t>
            </a:r>
            <a:r>
              <a:rPr lang="fr-FR" sz="1200" b="1" dirty="0" smtClean="0">
                <a:latin typeface="Arial" charset="0"/>
                <a:cs typeface="Arial" charset="0"/>
              </a:rPr>
              <a:t> and Security agenda.</a:t>
            </a:r>
          </a:p>
          <a:p>
            <a:pPr eaLnBrk="1" fontAlgn="auto" hangingPunct="1">
              <a:spcBef>
                <a:spcPts val="0"/>
              </a:spcBef>
              <a:spcAft>
                <a:spcPts val="0"/>
              </a:spcAft>
              <a:defRPr/>
            </a:pPr>
            <a:r>
              <a:rPr lang="fr-FR" sz="1200" b="1" dirty="0" smtClean="0">
                <a:latin typeface="Arial" charset="0"/>
                <a:cs typeface="Arial" charset="0"/>
              </a:rPr>
              <a:t> </a:t>
            </a:r>
          </a:p>
          <a:p>
            <a:pPr eaLnBrk="1" fontAlgn="auto" hangingPunct="1">
              <a:spcBef>
                <a:spcPts val="0"/>
              </a:spcBef>
              <a:spcAft>
                <a:spcPts val="0"/>
              </a:spcAft>
              <a:defRPr/>
            </a:pPr>
            <a:r>
              <a:rPr lang="fr-FR" sz="1200" dirty="0" smtClean="0">
                <a:latin typeface="Arial" charset="0"/>
                <a:cs typeface="Arial" charset="0"/>
              </a:rPr>
              <a:t>The </a:t>
            </a:r>
            <a:r>
              <a:rPr lang="fr-FR" sz="1200" dirty="0" err="1" smtClean="0">
                <a:latin typeface="Arial" charset="0"/>
                <a:cs typeface="Arial" charset="0"/>
              </a:rPr>
              <a:t>blueprint</a:t>
            </a:r>
            <a:r>
              <a:rPr lang="fr-FR" sz="1200" dirty="0" smtClean="0">
                <a:latin typeface="Arial" charset="0"/>
                <a:cs typeface="Arial" charset="0"/>
              </a:rPr>
              <a:t> for </a:t>
            </a:r>
            <a:r>
              <a:rPr lang="fr-FR" sz="1200" dirty="0" err="1" smtClean="0">
                <a:latin typeface="Arial" charset="0"/>
                <a:cs typeface="Arial" charset="0"/>
              </a:rPr>
              <a:t>gender</a:t>
            </a:r>
            <a:r>
              <a:rPr lang="fr-FR" sz="1200" dirty="0" smtClean="0">
                <a:latin typeface="Arial" charset="0"/>
                <a:cs typeface="Arial" charset="0"/>
              </a:rPr>
              <a:t> and </a:t>
            </a:r>
            <a:r>
              <a:rPr lang="fr-FR" sz="1200" dirty="0" err="1" smtClean="0">
                <a:latin typeface="Arial" charset="0"/>
                <a:cs typeface="Arial" charset="0"/>
              </a:rPr>
              <a:t>peacekeeping</a:t>
            </a:r>
            <a:r>
              <a:rPr lang="fr-FR" sz="1200" dirty="0" smtClean="0">
                <a:latin typeface="Arial" charset="0"/>
                <a:cs typeface="Arial" charset="0"/>
              </a:rPr>
              <a:t> </a:t>
            </a:r>
            <a:r>
              <a:rPr lang="fr-FR" sz="1200" dirty="0" err="1" smtClean="0">
                <a:latin typeface="Arial" charset="0"/>
                <a:cs typeface="Arial" charset="0"/>
              </a:rPr>
              <a:t>work</a:t>
            </a:r>
            <a:r>
              <a:rPr lang="fr-FR" sz="1200" dirty="0" smtClean="0">
                <a:latin typeface="Arial" charset="0"/>
                <a:cs typeface="Arial" charset="0"/>
              </a:rPr>
              <a:t> for the </a:t>
            </a:r>
            <a:r>
              <a:rPr lang="fr-FR" sz="1200" dirty="0" err="1" smtClean="0">
                <a:latin typeface="Arial" charset="0"/>
                <a:cs typeface="Arial" charset="0"/>
              </a:rPr>
              <a:t>Department</a:t>
            </a:r>
            <a:r>
              <a:rPr lang="fr-FR" sz="1200" dirty="0" smtClean="0">
                <a:latin typeface="Arial" charset="0"/>
                <a:cs typeface="Arial" charset="0"/>
              </a:rPr>
              <a:t> of </a:t>
            </a:r>
            <a:r>
              <a:rPr lang="fr-FR" sz="1200" dirty="0" err="1" smtClean="0">
                <a:latin typeface="Arial" charset="0"/>
                <a:cs typeface="Arial" charset="0"/>
              </a:rPr>
              <a:t>Peacekeeping</a:t>
            </a:r>
            <a:r>
              <a:rPr lang="fr-FR" sz="1200" dirty="0" smtClean="0">
                <a:latin typeface="Arial" charset="0"/>
                <a:cs typeface="Arial" charset="0"/>
              </a:rPr>
              <a:t> Operations (DPKO) </a:t>
            </a:r>
            <a:r>
              <a:rPr lang="fr-FR" sz="1200" dirty="0" err="1" smtClean="0">
                <a:latin typeface="Arial" charset="0"/>
                <a:cs typeface="Arial" charset="0"/>
              </a:rPr>
              <a:t>is</a:t>
            </a:r>
            <a:r>
              <a:rPr lang="fr-FR" sz="1200" dirty="0" smtClean="0">
                <a:latin typeface="Arial" charset="0"/>
                <a:cs typeface="Arial" charset="0"/>
              </a:rPr>
              <a:t> </a:t>
            </a:r>
            <a:r>
              <a:rPr lang="fr-FR" sz="1200" dirty="0" err="1" smtClean="0">
                <a:latin typeface="Arial" charset="0"/>
                <a:cs typeface="Arial" charset="0"/>
              </a:rPr>
              <a:t>rooted</a:t>
            </a:r>
            <a:r>
              <a:rPr lang="fr-FR" sz="1200" dirty="0" smtClean="0">
                <a:latin typeface="Arial" charset="0"/>
                <a:cs typeface="Arial" charset="0"/>
              </a:rPr>
              <a:t> in Security Council </a:t>
            </a:r>
            <a:r>
              <a:rPr lang="fr-FR" sz="1200" dirty="0" err="1" smtClean="0">
                <a:latin typeface="Arial" charset="0"/>
                <a:cs typeface="Arial" charset="0"/>
              </a:rPr>
              <a:t>Resolution</a:t>
            </a:r>
            <a:r>
              <a:rPr lang="fr-FR" sz="1200" dirty="0" smtClean="0">
                <a:latin typeface="Arial" charset="0"/>
                <a:cs typeface="Arial" charset="0"/>
              </a:rPr>
              <a:t> 1325 (2000) </a:t>
            </a:r>
            <a:r>
              <a:rPr lang="fr-FR" sz="1200" dirty="0" err="1" smtClean="0">
                <a:latin typeface="Arial" charset="0"/>
                <a:cs typeface="Arial" charset="0"/>
              </a:rPr>
              <a:t>which</a:t>
            </a:r>
            <a:r>
              <a:rPr lang="fr-FR" sz="1200" dirty="0" smtClean="0">
                <a:latin typeface="Arial" charset="0"/>
                <a:cs typeface="Arial" charset="0"/>
              </a:rPr>
              <a:t> </a:t>
            </a:r>
            <a:r>
              <a:rPr lang="fr-FR" sz="1200" dirty="0" err="1" smtClean="0">
                <a:latin typeface="Arial" charset="0"/>
                <a:cs typeface="Arial" charset="0"/>
              </a:rPr>
              <a:t>was</a:t>
            </a:r>
            <a:r>
              <a:rPr lang="fr-FR" sz="1200" dirty="0" smtClean="0">
                <a:latin typeface="Arial" charset="0"/>
                <a:cs typeface="Arial" charset="0"/>
              </a:rPr>
              <a:t> the first </a:t>
            </a:r>
            <a:r>
              <a:rPr lang="fr-FR" sz="1200" dirty="0" err="1" smtClean="0">
                <a:latin typeface="Arial" charset="0"/>
                <a:cs typeface="Arial" charset="0"/>
              </a:rPr>
              <a:t>Resolution</a:t>
            </a:r>
            <a:r>
              <a:rPr lang="fr-FR" sz="1200" dirty="0" smtClean="0">
                <a:latin typeface="Arial" charset="0"/>
                <a:cs typeface="Arial" charset="0"/>
              </a:rPr>
              <a:t> to </a:t>
            </a:r>
            <a:r>
              <a:rPr lang="fr-FR" sz="1200" dirty="0" err="1" smtClean="0">
                <a:latin typeface="Arial" charset="0"/>
                <a:cs typeface="Arial" charset="0"/>
              </a:rPr>
              <a:t>address</a:t>
            </a:r>
            <a:r>
              <a:rPr lang="fr-FR" sz="1200" dirty="0" smtClean="0">
                <a:latin typeface="Arial" charset="0"/>
                <a:cs typeface="Arial" charset="0"/>
              </a:rPr>
              <a:t> the </a:t>
            </a:r>
            <a:r>
              <a:rPr lang="fr-FR" sz="1200" dirty="0" err="1" smtClean="0">
                <a:latin typeface="Arial" charset="0"/>
                <a:cs typeface="Arial" charset="0"/>
              </a:rPr>
              <a:t>disproportionate</a:t>
            </a:r>
            <a:r>
              <a:rPr lang="fr-FR" sz="1200" dirty="0" smtClean="0">
                <a:latin typeface="Arial" charset="0"/>
                <a:cs typeface="Arial" charset="0"/>
              </a:rPr>
              <a:t> and unique impact of </a:t>
            </a:r>
            <a:r>
              <a:rPr lang="fr-FR" sz="1200" dirty="0" err="1" smtClean="0">
                <a:latin typeface="Arial" charset="0"/>
                <a:cs typeface="Arial" charset="0"/>
              </a:rPr>
              <a:t>armed</a:t>
            </a:r>
            <a:r>
              <a:rPr lang="fr-FR" sz="1200" dirty="0" smtClean="0">
                <a:latin typeface="Arial" charset="0"/>
                <a:cs typeface="Arial" charset="0"/>
              </a:rPr>
              <a:t> </a:t>
            </a:r>
            <a:r>
              <a:rPr lang="fr-FR" sz="1200" dirty="0" err="1" smtClean="0">
                <a:latin typeface="Arial" charset="0"/>
                <a:cs typeface="Arial" charset="0"/>
              </a:rPr>
              <a:t>conflict</a:t>
            </a:r>
            <a:r>
              <a:rPr lang="fr-FR" sz="1200" dirty="0" smtClean="0">
                <a:latin typeface="Arial" charset="0"/>
                <a:cs typeface="Arial" charset="0"/>
              </a:rPr>
              <a:t> on </a:t>
            </a:r>
            <a:r>
              <a:rPr lang="fr-FR" sz="1200" dirty="0" err="1" smtClean="0">
                <a:latin typeface="Arial" charset="0"/>
                <a:cs typeface="Arial" charset="0"/>
              </a:rPr>
              <a:t>women</a:t>
            </a:r>
            <a:r>
              <a:rPr lang="fr-FR" sz="1200" dirty="0" smtClean="0">
                <a:latin typeface="Arial" charset="0"/>
                <a:cs typeface="Arial" charset="0"/>
              </a:rPr>
              <a:t>.</a:t>
            </a:r>
          </a:p>
          <a:p>
            <a:pPr eaLnBrk="1" fontAlgn="auto" hangingPunct="1">
              <a:spcBef>
                <a:spcPts val="0"/>
              </a:spcBef>
              <a:spcAft>
                <a:spcPts val="0"/>
              </a:spcAft>
              <a:defRPr/>
            </a:pPr>
            <a:r>
              <a:rPr lang="fr-FR" sz="1200" b="1" dirty="0" smtClean="0">
                <a:latin typeface="Arial" charset="0"/>
                <a:cs typeface="Arial" charset="0"/>
              </a:rPr>
              <a:t> </a:t>
            </a:r>
          </a:p>
          <a:p>
            <a:pPr eaLnBrk="1" fontAlgn="auto" hangingPunct="1">
              <a:spcBef>
                <a:spcPts val="0"/>
              </a:spcBef>
              <a:spcAft>
                <a:spcPts val="0"/>
              </a:spcAft>
              <a:defRPr/>
            </a:pPr>
            <a:r>
              <a:rPr lang="fr-FR" sz="1200" dirty="0" err="1" smtClean="0">
                <a:latin typeface="Arial" charset="0"/>
                <a:cs typeface="Arial" charset="0"/>
              </a:rPr>
              <a:t>Resolution</a:t>
            </a:r>
            <a:r>
              <a:rPr lang="fr-FR" sz="1200" dirty="0" smtClean="0">
                <a:latin typeface="Arial" charset="0"/>
                <a:cs typeface="Arial" charset="0"/>
              </a:rPr>
              <a:t> 1325 stresses the importance of </a:t>
            </a:r>
            <a:r>
              <a:rPr lang="fr-FR" sz="1200" dirty="0" err="1" smtClean="0">
                <a:latin typeface="Arial" charset="0"/>
                <a:cs typeface="Arial" charset="0"/>
              </a:rPr>
              <a:t>women’s</a:t>
            </a:r>
            <a:r>
              <a:rPr lang="fr-FR" sz="1200" dirty="0" smtClean="0">
                <a:latin typeface="Arial" charset="0"/>
                <a:cs typeface="Arial" charset="0"/>
              </a:rPr>
              <a:t> </a:t>
            </a:r>
            <a:r>
              <a:rPr lang="fr-FR" sz="1200" dirty="0" err="1" smtClean="0">
                <a:latin typeface="Arial" charset="0"/>
                <a:cs typeface="Arial" charset="0"/>
              </a:rPr>
              <a:t>equal</a:t>
            </a:r>
            <a:r>
              <a:rPr lang="fr-FR" sz="1200" dirty="0" smtClean="0">
                <a:latin typeface="Arial" charset="0"/>
                <a:cs typeface="Arial" charset="0"/>
              </a:rPr>
              <a:t> and full participation as active agents in the </a:t>
            </a:r>
            <a:r>
              <a:rPr lang="fr-FR" sz="1200" dirty="0" err="1" smtClean="0">
                <a:latin typeface="Arial" charset="0"/>
                <a:cs typeface="Arial" charset="0"/>
              </a:rPr>
              <a:t>prevention</a:t>
            </a:r>
            <a:r>
              <a:rPr lang="fr-FR" sz="1200" dirty="0" smtClean="0">
                <a:latin typeface="Arial" charset="0"/>
                <a:cs typeface="Arial" charset="0"/>
              </a:rPr>
              <a:t> and </a:t>
            </a:r>
            <a:r>
              <a:rPr lang="fr-FR" sz="1200" dirty="0" err="1" smtClean="0">
                <a:latin typeface="Arial" charset="0"/>
                <a:cs typeface="Arial" charset="0"/>
              </a:rPr>
              <a:t>resolution</a:t>
            </a:r>
            <a:r>
              <a:rPr lang="fr-FR" sz="1200" dirty="0" smtClean="0">
                <a:latin typeface="Arial" charset="0"/>
                <a:cs typeface="Arial" charset="0"/>
              </a:rPr>
              <a:t> of </a:t>
            </a:r>
            <a:r>
              <a:rPr lang="fr-FR" sz="1200" dirty="0" err="1" smtClean="0">
                <a:latin typeface="Arial" charset="0"/>
                <a:cs typeface="Arial" charset="0"/>
              </a:rPr>
              <a:t>conflicts</a:t>
            </a:r>
            <a:r>
              <a:rPr lang="fr-FR" sz="1200" dirty="0" smtClean="0">
                <a:latin typeface="Arial" charset="0"/>
                <a:cs typeface="Arial" charset="0"/>
              </a:rPr>
              <a:t>, </a:t>
            </a:r>
            <a:r>
              <a:rPr lang="fr-FR" sz="1200" dirty="0" err="1" smtClean="0">
                <a:latin typeface="Arial" charset="0"/>
                <a:cs typeface="Arial" charset="0"/>
              </a:rPr>
              <a:t>peace</a:t>
            </a:r>
            <a:r>
              <a:rPr lang="fr-FR" sz="1200" dirty="0" smtClean="0">
                <a:latin typeface="Arial" charset="0"/>
                <a:cs typeface="Arial" charset="0"/>
              </a:rPr>
              <a:t>-building and </a:t>
            </a:r>
            <a:r>
              <a:rPr lang="fr-FR" sz="1200" dirty="0" err="1" smtClean="0">
                <a:latin typeface="Arial" charset="0"/>
                <a:cs typeface="Arial" charset="0"/>
              </a:rPr>
              <a:t>peacekeeping</a:t>
            </a:r>
            <a:r>
              <a:rPr lang="fr-FR" sz="1200" dirty="0" smtClean="0">
                <a:latin typeface="Arial" charset="0"/>
                <a:cs typeface="Arial" charset="0"/>
              </a:rPr>
              <a:t>. It calls on </a:t>
            </a:r>
            <a:r>
              <a:rPr lang="fr-FR" sz="1200" dirty="0" err="1" smtClean="0">
                <a:latin typeface="Arial" charset="0"/>
                <a:cs typeface="Arial" charset="0"/>
              </a:rPr>
              <a:t>member</a:t>
            </a:r>
            <a:r>
              <a:rPr lang="fr-FR" sz="1200" dirty="0" smtClean="0">
                <a:latin typeface="Arial" charset="0"/>
                <a:cs typeface="Arial" charset="0"/>
              </a:rPr>
              <a:t> states to </a:t>
            </a:r>
            <a:r>
              <a:rPr lang="fr-FR" sz="1200" dirty="0" err="1" smtClean="0">
                <a:latin typeface="Arial" charset="0"/>
                <a:cs typeface="Arial" charset="0"/>
              </a:rPr>
              <a:t>ensure</a:t>
            </a:r>
            <a:r>
              <a:rPr lang="fr-FR" sz="1200" dirty="0" smtClean="0">
                <a:latin typeface="Arial" charset="0"/>
                <a:cs typeface="Arial" charset="0"/>
              </a:rPr>
              <a:t> </a:t>
            </a:r>
            <a:r>
              <a:rPr lang="fr-FR" sz="1200" dirty="0" err="1" smtClean="0">
                <a:latin typeface="Arial" charset="0"/>
                <a:cs typeface="Arial" charset="0"/>
              </a:rPr>
              <a:t>women’s</a:t>
            </a:r>
            <a:r>
              <a:rPr lang="fr-FR" sz="1200" dirty="0" smtClean="0">
                <a:latin typeface="Arial" charset="0"/>
                <a:cs typeface="Arial" charset="0"/>
              </a:rPr>
              <a:t> </a:t>
            </a:r>
            <a:r>
              <a:rPr lang="fr-FR" sz="1200" dirty="0" err="1" smtClean="0">
                <a:latin typeface="Arial" charset="0"/>
                <a:cs typeface="Arial" charset="0"/>
              </a:rPr>
              <a:t>equal</a:t>
            </a:r>
            <a:r>
              <a:rPr lang="fr-FR" sz="1200" dirty="0" smtClean="0">
                <a:latin typeface="Arial" charset="0"/>
                <a:cs typeface="Arial" charset="0"/>
              </a:rPr>
              <a:t> participation and full </a:t>
            </a:r>
            <a:r>
              <a:rPr lang="fr-FR" sz="1200" dirty="0" err="1" smtClean="0">
                <a:latin typeface="Arial" charset="0"/>
                <a:cs typeface="Arial" charset="0"/>
              </a:rPr>
              <a:t>involvement</a:t>
            </a:r>
            <a:r>
              <a:rPr lang="fr-FR" sz="1200" dirty="0" smtClean="0">
                <a:latin typeface="Arial" charset="0"/>
                <a:cs typeface="Arial" charset="0"/>
              </a:rPr>
              <a:t> in all efforts for the maintenance and promotion of </a:t>
            </a:r>
            <a:r>
              <a:rPr lang="fr-FR" sz="1200" dirty="0" err="1" smtClean="0">
                <a:latin typeface="Arial" charset="0"/>
                <a:cs typeface="Arial" charset="0"/>
              </a:rPr>
              <a:t>peace</a:t>
            </a:r>
            <a:r>
              <a:rPr lang="fr-FR" sz="1200" dirty="0" smtClean="0">
                <a:latin typeface="Arial" charset="0"/>
                <a:cs typeface="Arial" charset="0"/>
              </a:rPr>
              <a:t> and </a:t>
            </a:r>
            <a:r>
              <a:rPr lang="fr-FR" sz="1200" dirty="0" err="1" smtClean="0">
                <a:latin typeface="Arial" charset="0"/>
                <a:cs typeface="Arial" charset="0"/>
              </a:rPr>
              <a:t>security</a:t>
            </a:r>
            <a:r>
              <a:rPr lang="fr-FR" sz="1200" dirty="0" smtClean="0">
                <a:latin typeface="Arial" charset="0"/>
                <a:cs typeface="Arial" charset="0"/>
              </a:rPr>
              <a:t>, and urges all </a:t>
            </a:r>
            <a:r>
              <a:rPr lang="fr-FR" sz="1200" dirty="0" err="1" smtClean="0">
                <a:latin typeface="Arial" charset="0"/>
                <a:cs typeface="Arial" charset="0"/>
              </a:rPr>
              <a:t>actors</a:t>
            </a:r>
            <a:r>
              <a:rPr lang="fr-FR" sz="1200" dirty="0" smtClean="0">
                <a:latin typeface="Arial" charset="0"/>
                <a:cs typeface="Arial" charset="0"/>
              </a:rPr>
              <a:t> to </a:t>
            </a:r>
            <a:r>
              <a:rPr lang="fr-FR" sz="1200" dirty="0" err="1" smtClean="0">
                <a:latin typeface="Arial" charset="0"/>
                <a:cs typeface="Arial" charset="0"/>
              </a:rPr>
              <a:t>increase</a:t>
            </a:r>
            <a:r>
              <a:rPr lang="fr-FR" sz="1200" dirty="0" smtClean="0">
                <a:latin typeface="Arial" charset="0"/>
                <a:cs typeface="Arial" charset="0"/>
              </a:rPr>
              <a:t> the participation of </a:t>
            </a:r>
            <a:r>
              <a:rPr lang="fr-FR" sz="1200" dirty="0" err="1" smtClean="0">
                <a:latin typeface="Arial" charset="0"/>
                <a:cs typeface="Arial" charset="0"/>
              </a:rPr>
              <a:t>women</a:t>
            </a:r>
            <a:r>
              <a:rPr lang="fr-FR" sz="1200" dirty="0" smtClean="0">
                <a:latin typeface="Arial" charset="0"/>
                <a:cs typeface="Arial" charset="0"/>
              </a:rPr>
              <a:t> and </a:t>
            </a:r>
            <a:r>
              <a:rPr lang="fr-FR" sz="1200" dirty="0" err="1" smtClean="0">
                <a:latin typeface="Arial" charset="0"/>
                <a:cs typeface="Arial" charset="0"/>
              </a:rPr>
              <a:t>incorporate</a:t>
            </a:r>
            <a:r>
              <a:rPr lang="fr-FR" sz="1200" dirty="0" smtClean="0">
                <a:latin typeface="Arial" charset="0"/>
                <a:cs typeface="Arial" charset="0"/>
              </a:rPr>
              <a:t> </a:t>
            </a:r>
            <a:r>
              <a:rPr lang="fr-FR" sz="1200" dirty="0" err="1" smtClean="0">
                <a:latin typeface="Arial" charset="0"/>
                <a:cs typeface="Arial" charset="0"/>
              </a:rPr>
              <a:t>gender</a:t>
            </a:r>
            <a:r>
              <a:rPr lang="fr-FR" sz="1200" dirty="0" smtClean="0">
                <a:latin typeface="Arial" charset="0"/>
                <a:cs typeface="Arial" charset="0"/>
              </a:rPr>
              <a:t> perspective in all areas of </a:t>
            </a:r>
            <a:r>
              <a:rPr lang="fr-FR" sz="1200" dirty="0" err="1" smtClean="0">
                <a:latin typeface="Arial" charset="0"/>
                <a:cs typeface="Arial" charset="0"/>
              </a:rPr>
              <a:t>peace</a:t>
            </a:r>
            <a:r>
              <a:rPr lang="fr-FR" sz="1200" dirty="0" smtClean="0">
                <a:latin typeface="Arial" charset="0"/>
                <a:cs typeface="Arial" charset="0"/>
              </a:rPr>
              <a:t> building. </a:t>
            </a:r>
            <a:endParaRPr lang="fr-FR" sz="1200" b="1" dirty="0" smtClean="0">
              <a:latin typeface="Arial" charset="0"/>
              <a:cs typeface="Arial" charset="0"/>
            </a:endParaRPr>
          </a:p>
          <a:p>
            <a:pPr eaLnBrk="1" fontAlgn="auto" hangingPunct="1">
              <a:spcBef>
                <a:spcPts val="0"/>
              </a:spcBef>
              <a:spcAft>
                <a:spcPts val="0"/>
              </a:spcAft>
              <a:defRPr/>
            </a:pPr>
            <a:r>
              <a:rPr lang="fr-FR" sz="1200" dirty="0" smtClean="0">
                <a:latin typeface="Arial" charset="0"/>
                <a:cs typeface="Arial" charset="0"/>
              </a:rPr>
              <a:t> </a:t>
            </a:r>
            <a:endParaRPr lang="fr-FR" sz="1200" b="1" dirty="0" smtClean="0">
              <a:latin typeface="Arial" charset="0"/>
              <a:cs typeface="Arial" charset="0"/>
            </a:endParaRPr>
          </a:p>
          <a:p>
            <a:pPr eaLnBrk="1" fontAlgn="auto" hangingPunct="1">
              <a:spcBef>
                <a:spcPts val="0"/>
              </a:spcBef>
              <a:spcAft>
                <a:spcPts val="0"/>
              </a:spcAft>
              <a:defRPr/>
            </a:pPr>
            <a:r>
              <a:rPr lang="fr-FR" sz="1200" dirty="0" smtClean="0">
                <a:latin typeface="Arial" charset="0"/>
                <a:cs typeface="Arial" charset="0"/>
              </a:rPr>
              <a:t>As a </a:t>
            </a:r>
            <a:r>
              <a:rPr lang="fr-FR" sz="1200" dirty="0" err="1" smtClean="0">
                <a:latin typeface="Arial" charset="0"/>
                <a:cs typeface="Arial" charset="0"/>
              </a:rPr>
              <a:t>follow</a:t>
            </a:r>
            <a:r>
              <a:rPr lang="fr-FR" sz="1200" dirty="0" smtClean="0">
                <a:latin typeface="Arial" charset="0"/>
                <a:cs typeface="Arial" charset="0"/>
              </a:rPr>
              <a:t> up to 1325, the Security Council </a:t>
            </a:r>
            <a:r>
              <a:rPr lang="fr-FR" sz="1200" dirty="0" err="1" smtClean="0">
                <a:latin typeface="Arial" charset="0"/>
                <a:cs typeface="Arial" charset="0"/>
              </a:rPr>
              <a:t>adopted</a:t>
            </a:r>
            <a:r>
              <a:rPr lang="fr-FR" sz="1200" dirty="0" smtClean="0">
                <a:latin typeface="Arial" charset="0"/>
                <a:cs typeface="Arial" charset="0"/>
              </a:rPr>
              <a:t> </a:t>
            </a:r>
            <a:r>
              <a:rPr lang="fr-FR" sz="1200" dirty="0" err="1" smtClean="0">
                <a:latin typeface="Arial" charset="0"/>
                <a:cs typeface="Arial" charset="0"/>
              </a:rPr>
              <a:t>Resolution</a:t>
            </a:r>
            <a:r>
              <a:rPr lang="fr-FR" sz="1200" dirty="0" smtClean="0">
                <a:latin typeface="Arial" charset="0"/>
                <a:cs typeface="Arial" charset="0"/>
              </a:rPr>
              <a:t> 1889 </a:t>
            </a:r>
            <a:r>
              <a:rPr lang="fr-FR" sz="1200" dirty="0" err="1" smtClean="0">
                <a:latin typeface="Arial" charset="0"/>
                <a:cs typeface="Arial" charset="0"/>
              </a:rPr>
              <a:t>which</a:t>
            </a:r>
            <a:r>
              <a:rPr lang="fr-FR" sz="1200" dirty="0" smtClean="0">
                <a:latin typeface="Arial" charset="0"/>
                <a:cs typeface="Arial" charset="0"/>
              </a:rPr>
              <a:t> calls for </a:t>
            </a:r>
            <a:r>
              <a:rPr lang="fr-FR" sz="1200" dirty="0" err="1" smtClean="0">
                <a:latin typeface="Arial" charset="0"/>
                <a:cs typeface="Arial" charset="0"/>
              </a:rPr>
              <a:t>further</a:t>
            </a:r>
            <a:r>
              <a:rPr lang="fr-FR" sz="1200" dirty="0" smtClean="0">
                <a:latin typeface="Arial" charset="0"/>
                <a:cs typeface="Arial" charset="0"/>
              </a:rPr>
              <a:t> </a:t>
            </a:r>
            <a:r>
              <a:rPr lang="fr-FR" sz="1200" dirty="0" err="1" smtClean="0">
                <a:latin typeface="Arial" charset="0"/>
                <a:cs typeface="Arial" charset="0"/>
              </a:rPr>
              <a:t>strengthening</a:t>
            </a:r>
            <a:r>
              <a:rPr lang="fr-FR" sz="1200" dirty="0" smtClean="0">
                <a:latin typeface="Arial" charset="0"/>
                <a:cs typeface="Arial" charset="0"/>
              </a:rPr>
              <a:t> of </a:t>
            </a:r>
            <a:r>
              <a:rPr lang="fr-FR" sz="1200" dirty="0" err="1" smtClean="0">
                <a:latin typeface="Arial" charset="0"/>
                <a:cs typeface="Arial" charset="0"/>
              </a:rPr>
              <a:t>women's</a:t>
            </a:r>
            <a:r>
              <a:rPr lang="fr-FR" sz="1200" dirty="0" smtClean="0">
                <a:latin typeface="Arial" charset="0"/>
                <a:cs typeface="Arial" charset="0"/>
              </a:rPr>
              <a:t> participation in </a:t>
            </a:r>
            <a:r>
              <a:rPr lang="fr-FR" sz="1200" dirty="0" err="1" smtClean="0">
                <a:latin typeface="Arial" charset="0"/>
                <a:cs typeface="Arial" charset="0"/>
              </a:rPr>
              <a:t>peace</a:t>
            </a:r>
            <a:r>
              <a:rPr lang="fr-FR" sz="1200" dirty="0" smtClean="0">
                <a:latin typeface="Arial" charset="0"/>
                <a:cs typeface="Arial" charset="0"/>
              </a:rPr>
              <a:t> </a:t>
            </a:r>
            <a:r>
              <a:rPr lang="fr-FR" sz="1200" dirty="0" err="1" smtClean="0">
                <a:latin typeface="Arial" charset="0"/>
                <a:cs typeface="Arial" charset="0"/>
              </a:rPr>
              <a:t>processes</a:t>
            </a:r>
            <a:r>
              <a:rPr lang="fr-FR" sz="1200" dirty="0" smtClean="0">
                <a:latin typeface="Arial" charset="0"/>
                <a:cs typeface="Arial" charset="0"/>
              </a:rPr>
              <a:t> and the </a:t>
            </a:r>
            <a:r>
              <a:rPr lang="fr-FR" sz="1200" dirty="0" err="1" smtClean="0">
                <a:latin typeface="Arial" charset="0"/>
                <a:cs typeface="Arial" charset="0"/>
              </a:rPr>
              <a:t>development</a:t>
            </a:r>
            <a:r>
              <a:rPr lang="fr-FR" sz="1200" dirty="0" smtClean="0">
                <a:latin typeface="Arial" charset="0"/>
                <a:cs typeface="Arial" charset="0"/>
              </a:rPr>
              <a:t> of </a:t>
            </a:r>
            <a:r>
              <a:rPr lang="fr-FR" sz="1200" dirty="0" err="1" smtClean="0">
                <a:latin typeface="Arial" charset="0"/>
                <a:cs typeface="Arial" charset="0"/>
              </a:rPr>
              <a:t>indicators</a:t>
            </a:r>
            <a:r>
              <a:rPr lang="fr-FR" sz="1200" dirty="0" smtClean="0">
                <a:latin typeface="Arial" charset="0"/>
                <a:cs typeface="Arial" charset="0"/>
              </a:rPr>
              <a:t> to </a:t>
            </a:r>
            <a:r>
              <a:rPr lang="fr-FR" sz="1200" dirty="0" err="1" smtClean="0">
                <a:latin typeface="Arial" charset="0"/>
                <a:cs typeface="Arial" charset="0"/>
              </a:rPr>
              <a:t>measure</a:t>
            </a:r>
            <a:r>
              <a:rPr lang="fr-FR" sz="1200" dirty="0" smtClean="0">
                <a:latin typeface="Arial" charset="0"/>
                <a:cs typeface="Arial" charset="0"/>
              </a:rPr>
              <a:t> </a:t>
            </a:r>
            <a:r>
              <a:rPr lang="fr-FR" sz="1200" dirty="0" err="1" smtClean="0">
                <a:latin typeface="Arial" charset="0"/>
                <a:cs typeface="Arial" charset="0"/>
              </a:rPr>
              <a:t>progress</a:t>
            </a:r>
            <a:r>
              <a:rPr lang="fr-FR" sz="1200" dirty="0" smtClean="0">
                <a:latin typeface="Arial" charset="0"/>
                <a:cs typeface="Arial" charset="0"/>
              </a:rPr>
              <a:t> on </a:t>
            </a:r>
            <a:r>
              <a:rPr lang="fr-FR" sz="1200" dirty="0" err="1" smtClean="0">
                <a:latin typeface="Arial" charset="0"/>
                <a:cs typeface="Arial" charset="0"/>
              </a:rPr>
              <a:t>Resolution</a:t>
            </a:r>
            <a:r>
              <a:rPr lang="fr-FR" sz="1200" dirty="0" smtClean="0">
                <a:latin typeface="Arial" charset="0"/>
                <a:cs typeface="Arial" charset="0"/>
              </a:rPr>
              <a:t> 1325.</a:t>
            </a:r>
          </a:p>
          <a:p>
            <a:pPr eaLnBrk="1" fontAlgn="auto" hangingPunct="1">
              <a:spcBef>
                <a:spcPts val="0"/>
              </a:spcBef>
              <a:spcAft>
                <a:spcPts val="0"/>
              </a:spcAft>
              <a:defRPr/>
            </a:pPr>
            <a:r>
              <a:rPr lang="fr-FR" sz="1200" dirty="0" smtClean="0">
                <a:latin typeface="Arial" charset="0"/>
                <a:cs typeface="Arial" charset="0"/>
              </a:rPr>
              <a:t> </a:t>
            </a:r>
          </a:p>
          <a:p>
            <a:pPr eaLnBrk="1" fontAlgn="auto" hangingPunct="1">
              <a:spcBef>
                <a:spcPts val="0"/>
              </a:spcBef>
              <a:spcAft>
                <a:spcPts val="0"/>
              </a:spcAft>
              <a:defRPr/>
            </a:pPr>
            <a:r>
              <a:rPr lang="fr-FR" sz="1200" dirty="0" err="1" smtClean="0">
                <a:latin typeface="Arial" charset="0"/>
                <a:cs typeface="Arial" charset="0"/>
              </a:rPr>
              <a:t>Recognising</a:t>
            </a:r>
            <a:r>
              <a:rPr lang="fr-FR" sz="1200" dirty="0" smtClean="0">
                <a:latin typeface="Arial" charset="0"/>
                <a:cs typeface="Arial" charset="0"/>
              </a:rPr>
              <a:t> the impact </a:t>
            </a:r>
            <a:r>
              <a:rPr lang="fr-FR" sz="1200" dirty="0" err="1" smtClean="0">
                <a:latin typeface="Arial" charset="0"/>
                <a:cs typeface="Arial" charset="0"/>
              </a:rPr>
              <a:t>that</a:t>
            </a:r>
            <a:r>
              <a:rPr lang="fr-FR" sz="1200" dirty="0" smtClean="0">
                <a:latin typeface="Arial" charset="0"/>
                <a:cs typeface="Arial" charset="0"/>
              </a:rPr>
              <a:t> </a:t>
            </a:r>
            <a:r>
              <a:rPr lang="fr-FR" sz="1200" dirty="0" err="1" smtClean="0">
                <a:latin typeface="Arial" charset="0"/>
                <a:cs typeface="Arial" charset="0"/>
              </a:rPr>
              <a:t>sexual</a:t>
            </a:r>
            <a:r>
              <a:rPr lang="fr-FR" sz="1200" dirty="0" smtClean="0">
                <a:latin typeface="Arial" charset="0"/>
                <a:cs typeface="Arial" charset="0"/>
              </a:rPr>
              <a:t> violence in </a:t>
            </a:r>
            <a:r>
              <a:rPr lang="fr-FR" sz="1200" dirty="0" err="1" smtClean="0">
                <a:latin typeface="Arial" charset="0"/>
                <a:cs typeface="Arial" charset="0"/>
              </a:rPr>
              <a:t>conflict</a:t>
            </a:r>
            <a:r>
              <a:rPr lang="fr-FR" sz="1200" dirty="0" smtClean="0">
                <a:latin typeface="Arial" charset="0"/>
                <a:cs typeface="Arial" charset="0"/>
              </a:rPr>
              <a:t> has on the maintenance of </a:t>
            </a:r>
            <a:r>
              <a:rPr lang="fr-FR" sz="1200" dirty="0" err="1" smtClean="0">
                <a:latin typeface="Arial" charset="0"/>
                <a:cs typeface="Arial" charset="0"/>
              </a:rPr>
              <a:t>peace</a:t>
            </a:r>
            <a:r>
              <a:rPr lang="fr-FR" sz="1200" dirty="0" smtClean="0">
                <a:latin typeface="Arial" charset="0"/>
                <a:cs typeface="Arial" charset="0"/>
              </a:rPr>
              <a:t> and </a:t>
            </a:r>
            <a:r>
              <a:rPr lang="fr-FR" sz="1200" dirty="0" err="1" smtClean="0">
                <a:latin typeface="Arial" charset="0"/>
                <a:cs typeface="Arial" charset="0"/>
              </a:rPr>
              <a:t>security</a:t>
            </a:r>
            <a:r>
              <a:rPr lang="fr-FR" sz="1200" dirty="0" smtClean="0">
                <a:latin typeface="Arial" charset="0"/>
                <a:cs typeface="Arial" charset="0"/>
              </a:rPr>
              <a:t>, the Security Council </a:t>
            </a:r>
            <a:r>
              <a:rPr lang="fr-FR" sz="1200" dirty="0" err="1" smtClean="0">
                <a:latin typeface="Arial" charset="0"/>
                <a:cs typeface="Arial" charset="0"/>
              </a:rPr>
              <a:t>adopted</a:t>
            </a:r>
            <a:r>
              <a:rPr lang="fr-FR" sz="1200" dirty="0" smtClean="0">
                <a:latin typeface="Arial" charset="0"/>
                <a:cs typeface="Arial" charset="0"/>
              </a:rPr>
              <a:t> </a:t>
            </a:r>
            <a:r>
              <a:rPr lang="fr-FR" sz="1200" dirty="0" err="1" smtClean="0">
                <a:latin typeface="Arial" charset="0"/>
                <a:cs typeface="Arial" charset="0"/>
              </a:rPr>
              <a:t>Resolution</a:t>
            </a:r>
            <a:r>
              <a:rPr lang="fr-FR" sz="1200" dirty="0" smtClean="0">
                <a:latin typeface="Arial" charset="0"/>
                <a:cs typeface="Arial" charset="0"/>
              </a:rPr>
              <a:t> 1820 </a:t>
            </a:r>
            <a:r>
              <a:rPr lang="fr-FR" sz="1200" dirty="0" err="1" smtClean="0">
                <a:latin typeface="Arial" charset="0"/>
                <a:cs typeface="Arial" charset="0"/>
              </a:rPr>
              <a:t>which</a:t>
            </a:r>
            <a:r>
              <a:rPr lang="fr-FR" sz="1200" dirty="0" smtClean="0">
                <a:latin typeface="Arial" charset="0"/>
                <a:cs typeface="Arial" charset="0"/>
              </a:rPr>
              <a:t> </a:t>
            </a:r>
            <a:r>
              <a:rPr lang="fr-FR" sz="1200" dirty="0" err="1" smtClean="0">
                <a:latin typeface="Arial" charset="0"/>
                <a:cs typeface="Arial" charset="0"/>
              </a:rPr>
              <a:t>explicitly</a:t>
            </a:r>
            <a:r>
              <a:rPr lang="fr-FR" sz="1200" dirty="0" smtClean="0">
                <a:latin typeface="Arial" charset="0"/>
                <a:cs typeface="Arial" charset="0"/>
              </a:rPr>
              <a:t> links </a:t>
            </a:r>
            <a:r>
              <a:rPr lang="fr-FR" sz="1200" dirty="0" err="1" smtClean="0">
                <a:latin typeface="Arial" charset="0"/>
                <a:cs typeface="Arial" charset="0"/>
              </a:rPr>
              <a:t>sexual</a:t>
            </a:r>
            <a:r>
              <a:rPr lang="fr-FR" sz="1200" dirty="0" smtClean="0">
                <a:latin typeface="Arial" charset="0"/>
                <a:cs typeface="Arial" charset="0"/>
              </a:rPr>
              <a:t> violence as a </a:t>
            </a:r>
            <a:r>
              <a:rPr lang="fr-FR" sz="1200" dirty="0" err="1" smtClean="0">
                <a:latin typeface="Arial" charset="0"/>
                <a:cs typeface="Arial" charset="0"/>
              </a:rPr>
              <a:t>tactic</a:t>
            </a:r>
            <a:r>
              <a:rPr lang="fr-FR" sz="1200" dirty="0" smtClean="0">
                <a:latin typeface="Arial" charset="0"/>
                <a:cs typeface="Arial" charset="0"/>
              </a:rPr>
              <a:t> of </a:t>
            </a:r>
            <a:r>
              <a:rPr lang="fr-FR" sz="1200" dirty="0" err="1" smtClean="0">
                <a:latin typeface="Arial" charset="0"/>
                <a:cs typeface="Arial" charset="0"/>
              </a:rPr>
              <a:t>war</a:t>
            </a:r>
            <a:r>
              <a:rPr lang="fr-FR" sz="1200" dirty="0" smtClean="0">
                <a:latin typeface="Arial" charset="0"/>
                <a:cs typeface="Arial" charset="0"/>
              </a:rPr>
              <a:t> </a:t>
            </a:r>
            <a:r>
              <a:rPr lang="fr-FR" sz="1200" dirty="0" err="1" smtClean="0">
                <a:latin typeface="Arial" charset="0"/>
                <a:cs typeface="Arial" charset="0"/>
              </a:rPr>
              <a:t>with</a:t>
            </a:r>
            <a:r>
              <a:rPr lang="fr-FR" sz="1200" dirty="0" smtClean="0">
                <a:latin typeface="Arial" charset="0"/>
                <a:cs typeface="Arial" charset="0"/>
              </a:rPr>
              <a:t> </a:t>
            </a:r>
            <a:r>
              <a:rPr lang="fr-FR" sz="1200" dirty="0" err="1" smtClean="0">
                <a:latin typeface="Arial" charset="0"/>
                <a:cs typeface="Arial" charset="0"/>
              </a:rPr>
              <a:t>women</a:t>
            </a:r>
            <a:r>
              <a:rPr lang="fr-FR" sz="1200" dirty="0" smtClean="0">
                <a:latin typeface="Arial" charset="0"/>
                <a:cs typeface="Arial" charset="0"/>
              </a:rPr>
              <a:t> </a:t>
            </a:r>
            <a:r>
              <a:rPr lang="fr-FR" sz="1200" dirty="0" err="1" smtClean="0">
                <a:latin typeface="Arial" charset="0"/>
                <a:cs typeface="Arial" charset="0"/>
              </a:rPr>
              <a:t>peace</a:t>
            </a:r>
            <a:r>
              <a:rPr lang="fr-FR" sz="1200" dirty="0" smtClean="0">
                <a:latin typeface="Arial" charset="0"/>
                <a:cs typeface="Arial" charset="0"/>
              </a:rPr>
              <a:t> and </a:t>
            </a:r>
            <a:r>
              <a:rPr lang="fr-FR" sz="1200" dirty="0" err="1" smtClean="0">
                <a:latin typeface="Arial" charset="0"/>
                <a:cs typeface="Arial" charset="0"/>
              </a:rPr>
              <a:t>security</a:t>
            </a:r>
            <a:r>
              <a:rPr lang="fr-FR" sz="1200" dirty="0" smtClean="0">
                <a:latin typeface="Arial" charset="0"/>
                <a:cs typeface="Arial" charset="0"/>
              </a:rPr>
              <a:t> issues. Security Council Resolution1820 </a:t>
            </a:r>
            <a:r>
              <a:rPr lang="fr-FR" sz="1200" dirty="0" err="1" smtClean="0">
                <a:latin typeface="Arial" charset="0"/>
                <a:cs typeface="Arial" charset="0"/>
              </a:rPr>
              <a:t>reinforces</a:t>
            </a:r>
            <a:r>
              <a:rPr lang="fr-FR" sz="1200" dirty="0" smtClean="0">
                <a:latin typeface="Arial" charset="0"/>
                <a:cs typeface="Arial" charset="0"/>
              </a:rPr>
              <a:t> </a:t>
            </a:r>
            <a:r>
              <a:rPr lang="fr-FR" sz="1200" dirty="0" err="1" smtClean="0">
                <a:latin typeface="Arial" charset="0"/>
                <a:cs typeface="Arial" charset="0"/>
              </a:rPr>
              <a:t>Resolution</a:t>
            </a:r>
            <a:r>
              <a:rPr lang="fr-FR" sz="1200" dirty="0" smtClean="0">
                <a:latin typeface="Arial" charset="0"/>
                <a:cs typeface="Arial" charset="0"/>
              </a:rPr>
              <a:t> 1325 and </a:t>
            </a:r>
            <a:r>
              <a:rPr lang="fr-FR" sz="1200" dirty="0" err="1" smtClean="0">
                <a:latin typeface="Arial" charset="0"/>
                <a:cs typeface="Arial" charset="0"/>
              </a:rPr>
              <a:t>highlights</a:t>
            </a:r>
            <a:r>
              <a:rPr lang="fr-FR" sz="1200" dirty="0" smtClean="0">
                <a:latin typeface="Arial" charset="0"/>
                <a:cs typeface="Arial" charset="0"/>
              </a:rPr>
              <a:t> </a:t>
            </a:r>
            <a:r>
              <a:rPr lang="fr-FR" sz="1200" dirty="0" err="1" smtClean="0">
                <a:latin typeface="Arial" charset="0"/>
                <a:cs typeface="Arial" charset="0"/>
              </a:rPr>
              <a:t>that</a:t>
            </a:r>
            <a:r>
              <a:rPr lang="fr-FR" sz="1200" dirty="0" smtClean="0">
                <a:latin typeface="Arial" charset="0"/>
                <a:cs typeface="Arial" charset="0"/>
              </a:rPr>
              <a:t> </a:t>
            </a:r>
            <a:r>
              <a:rPr lang="fr-FR" sz="1200" dirty="0" err="1" smtClean="0">
                <a:latin typeface="Arial" charset="0"/>
                <a:cs typeface="Arial" charset="0"/>
              </a:rPr>
              <a:t>sexual</a:t>
            </a:r>
            <a:r>
              <a:rPr lang="fr-FR" sz="1200" dirty="0" smtClean="0">
                <a:latin typeface="Arial" charset="0"/>
                <a:cs typeface="Arial" charset="0"/>
              </a:rPr>
              <a:t> violence in </a:t>
            </a:r>
            <a:r>
              <a:rPr lang="fr-FR" sz="1200" dirty="0" err="1" smtClean="0">
                <a:latin typeface="Arial" charset="0"/>
                <a:cs typeface="Arial" charset="0"/>
              </a:rPr>
              <a:t>conflict</a:t>
            </a:r>
            <a:r>
              <a:rPr lang="fr-FR" sz="1200" dirty="0" smtClean="0">
                <a:latin typeface="Arial" charset="0"/>
                <a:cs typeface="Arial" charset="0"/>
              </a:rPr>
              <a:t> </a:t>
            </a:r>
            <a:r>
              <a:rPr lang="fr-FR" sz="1200" dirty="0" err="1" smtClean="0">
                <a:latin typeface="Arial" charset="0"/>
                <a:cs typeface="Arial" charset="0"/>
              </a:rPr>
              <a:t>constitutes</a:t>
            </a:r>
            <a:r>
              <a:rPr lang="fr-FR" sz="1200" dirty="0" smtClean="0">
                <a:latin typeface="Arial" charset="0"/>
                <a:cs typeface="Arial" charset="0"/>
              </a:rPr>
              <a:t> a </a:t>
            </a:r>
            <a:r>
              <a:rPr lang="fr-FR" sz="1200" dirty="0" err="1" smtClean="0">
                <a:latin typeface="Arial" charset="0"/>
                <a:cs typeface="Arial" charset="0"/>
              </a:rPr>
              <a:t>war</a:t>
            </a:r>
            <a:r>
              <a:rPr lang="fr-FR" sz="1200" dirty="0" smtClean="0">
                <a:latin typeface="Arial" charset="0"/>
                <a:cs typeface="Arial" charset="0"/>
              </a:rPr>
              <a:t> crime and </a:t>
            </a:r>
            <a:r>
              <a:rPr lang="fr-FR" sz="1200" dirty="0" err="1" smtClean="0">
                <a:latin typeface="Arial" charset="0"/>
                <a:cs typeface="Arial" charset="0"/>
              </a:rPr>
              <a:t>demands</a:t>
            </a:r>
            <a:r>
              <a:rPr lang="fr-FR" sz="1200" dirty="0" smtClean="0">
                <a:latin typeface="Arial" charset="0"/>
                <a:cs typeface="Arial" charset="0"/>
              </a:rPr>
              <a:t> parties to </a:t>
            </a:r>
            <a:r>
              <a:rPr lang="fr-FR" sz="1200" dirty="0" err="1" smtClean="0">
                <a:latin typeface="Arial" charset="0"/>
                <a:cs typeface="Arial" charset="0"/>
              </a:rPr>
              <a:t>armed</a:t>
            </a:r>
            <a:r>
              <a:rPr lang="fr-FR" sz="1200" dirty="0" smtClean="0">
                <a:latin typeface="Arial" charset="0"/>
                <a:cs typeface="Arial" charset="0"/>
              </a:rPr>
              <a:t> </a:t>
            </a:r>
            <a:r>
              <a:rPr lang="fr-FR" sz="1200" dirty="0" err="1" smtClean="0">
                <a:latin typeface="Arial" charset="0"/>
                <a:cs typeface="Arial" charset="0"/>
              </a:rPr>
              <a:t>conflict</a:t>
            </a:r>
            <a:r>
              <a:rPr lang="fr-FR" sz="1200" dirty="0" smtClean="0">
                <a:latin typeface="Arial" charset="0"/>
                <a:cs typeface="Arial" charset="0"/>
              </a:rPr>
              <a:t> to </a:t>
            </a:r>
            <a:r>
              <a:rPr lang="fr-FR" sz="1200" dirty="0" err="1" smtClean="0">
                <a:latin typeface="Arial" charset="0"/>
                <a:cs typeface="Arial" charset="0"/>
              </a:rPr>
              <a:t>immediately</a:t>
            </a:r>
            <a:r>
              <a:rPr lang="fr-FR" sz="1200" dirty="0" smtClean="0">
                <a:latin typeface="Arial" charset="0"/>
                <a:cs typeface="Arial" charset="0"/>
              </a:rPr>
              <a:t> </a:t>
            </a:r>
            <a:r>
              <a:rPr lang="fr-FR" sz="1200" dirty="0" err="1" smtClean="0">
                <a:latin typeface="Arial" charset="0"/>
                <a:cs typeface="Arial" charset="0"/>
              </a:rPr>
              <a:t>take</a:t>
            </a:r>
            <a:r>
              <a:rPr lang="fr-FR" sz="1200" dirty="0" smtClean="0">
                <a:latin typeface="Arial" charset="0"/>
                <a:cs typeface="Arial" charset="0"/>
              </a:rPr>
              <a:t> </a:t>
            </a:r>
            <a:r>
              <a:rPr lang="fr-FR" sz="1200" dirty="0" err="1" smtClean="0">
                <a:latin typeface="Arial" charset="0"/>
                <a:cs typeface="Arial" charset="0"/>
              </a:rPr>
              <a:t>appropriate</a:t>
            </a:r>
            <a:r>
              <a:rPr lang="fr-FR" sz="1200" dirty="0" smtClean="0">
                <a:latin typeface="Arial" charset="0"/>
                <a:cs typeface="Arial" charset="0"/>
              </a:rPr>
              <a:t> </a:t>
            </a:r>
            <a:r>
              <a:rPr lang="fr-FR" sz="1200" dirty="0" err="1" smtClean="0">
                <a:latin typeface="Arial" charset="0"/>
                <a:cs typeface="Arial" charset="0"/>
              </a:rPr>
              <a:t>measures</a:t>
            </a:r>
            <a:r>
              <a:rPr lang="fr-FR" sz="1200" dirty="0" smtClean="0">
                <a:latin typeface="Arial" charset="0"/>
                <a:cs typeface="Arial" charset="0"/>
              </a:rPr>
              <a:t> to </a:t>
            </a:r>
            <a:r>
              <a:rPr lang="fr-FR" sz="1200" dirty="0" err="1" smtClean="0">
                <a:latin typeface="Arial" charset="0"/>
                <a:cs typeface="Arial" charset="0"/>
              </a:rPr>
              <a:t>protect</a:t>
            </a:r>
            <a:r>
              <a:rPr lang="fr-FR" sz="1200" dirty="0" smtClean="0">
                <a:latin typeface="Arial" charset="0"/>
                <a:cs typeface="Arial" charset="0"/>
              </a:rPr>
              <a:t> </a:t>
            </a:r>
            <a:r>
              <a:rPr lang="fr-FR" sz="1200" dirty="0" err="1" smtClean="0">
                <a:latin typeface="Arial" charset="0"/>
                <a:cs typeface="Arial" charset="0"/>
              </a:rPr>
              <a:t>civilians</a:t>
            </a:r>
            <a:r>
              <a:rPr lang="fr-FR" sz="1200" dirty="0" smtClean="0">
                <a:latin typeface="Arial" charset="0"/>
                <a:cs typeface="Arial" charset="0"/>
              </a:rPr>
              <a:t> </a:t>
            </a:r>
            <a:r>
              <a:rPr lang="fr-FR" sz="1200" dirty="0" err="1" smtClean="0">
                <a:latin typeface="Arial" charset="0"/>
                <a:cs typeface="Arial" charset="0"/>
              </a:rPr>
              <a:t>from</a:t>
            </a:r>
            <a:r>
              <a:rPr lang="fr-FR" sz="1200" dirty="0" smtClean="0">
                <a:latin typeface="Arial" charset="0"/>
                <a:cs typeface="Arial" charset="0"/>
              </a:rPr>
              <a:t> </a:t>
            </a:r>
            <a:r>
              <a:rPr lang="fr-FR" sz="1200" dirty="0" err="1" smtClean="0">
                <a:latin typeface="Arial" charset="0"/>
                <a:cs typeface="Arial" charset="0"/>
              </a:rPr>
              <a:t>sexual</a:t>
            </a:r>
            <a:r>
              <a:rPr lang="fr-FR" sz="1200" dirty="0" smtClean="0">
                <a:latin typeface="Arial" charset="0"/>
                <a:cs typeface="Arial" charset="0"/>
              </a:rPr>
              <a:t> violence, </a:t>
            </a:r>
            <a:r>
              <a:rPr lang="fr-FR" sz="1200" dirty="0" err="1" smtClean="0">
                <a:latin typeface="Arial" charset="0"/>
                <a:cs typeface="Arial" charset="0"/>
              </a:rPr>
              <a:t>including</a:t>
            </a:r>
            <a:r>
              <a:rPr lang="fr-FR" sz="1200" dirty="0" smtClean="0">
                <a:latin typeface="Arial" charset="0"/>
                <a:cs typeface="Arial" charset="0"/>
              </a:rPr>
              <a:t> training </a:t>
            </a:r>
            <a:r>
              <a:rPr lang="fr-FR" sz="1200" dirty="0" err="1" smtClean="0">
                <a:latin typeface="Arial" charset="0"/>
                <a:cs typeface="Arial" charset="0"/>
              </a:rPr>
              <a:t>troops</a:t>
            </a:r>
            <a:r>
              <a:rPr lang="fr-FR" sz="1200" dirty="0" smtClean="0">
                <a:latin typeface="Arial" charset="0"/>
                <a:cs typeface="Arial" charset="0"/>
              </a:rPr>
              <a:t> and </a:t>
            </a:r>
            <a:r>
              <a:rPr lang="fr-FR" sz="1200" dirty="0" err="1" smtClean="0">
                <a:latin typeface="Arial" charset="0"/>
                <a:cs typeface="Arial" charset="0"/>
              </a:rPr>
              <a:t>enforcing</a:t>
            </a:r>
            <a:r>
              <a:rPr lang="fr-FR" sz="1200" dirty="0" smtClean="0">
                <a:latin typeface="Arial" charset="0"/>
                <a:cs typeface="Arial" charset="0"/>
              </a:rPr>
              <a:t> </a:t>
            </a:r>
            <a:r>
              <a:rPr lang="fr-FR" sz="1200" dirty="0" err="1" smtClean="0">
                <a:latin typeface="Arial" charset="0"/>
                <a:cs typeface="Arial" charset="0"/>
              </a:rPr>
              <a:t>disciplinary</a:t>
            </a:r>
            <a:r>
              <a:rPr lang="fr-FR" sz="1200" dirty="0" smtClean="0">
                <a:latin typeface="Arial" charset="0"/>
                <a:cs typeface="Arial" charset="0"/>
              </a:rPr>
              <a:t> </a:t>
            </a:r>
            <a:r>
              <a:rPr lang="fr-FR" sz="1200" dirty="0" err="1" smtClean="0">
                <a:latin typeface="Arial" charset="0"/>
                <a:cs typeface="Arial" charset="0"/>
              </a:rPr>
              <a:t>measures</a:t>
            </a:r>
            <a:r>
              <a:rPr lang="fr-FR" sz="1200" dirty="0" smtClean="0">
                <a:latin typeface="Arial" charset="0"/>
                <a:cs typeface="Arial" charset="0"/>
              </a:rPr>
              <a:t>.</a:t>
            </a:r>
          </a:p>
          <a:p>
            <a:pPr eaLnBrk="1" fontAlgn="auto" hangingPunct="1">
              <a:spcBef>
                <a:spcPts val="0"/>
              </a:spcBef>
              <a:spcAft>
                <a:spcPts val="0"/>
              </a:spcAft>
              <a:defRPr/>
            </a:pPr>
            <a:r>
              <a:rPr lang="fr-FR" sz="1200" dirty="0" smtClean="0">
                <a:latin typeface="Arial" charset="0"/>
                <a:cs typeface="Arial" charset="0"/>
              </a:rPr>
              <a:t> </a:t>
            </a:r>
          </a:p>
          <a:p>
            <a:pPr eaLnBrk="1" fontAlgn="auto" hangingPunct="1">
              <a:spcBef>
                <a:spcPts val="0"/>
              </a:spcBef>
              <a:spcAft>
                <a:spcPts val="0"/>
              </a:spcAft>
              <a:defRPr/>
            </a:pPr>
            <a:r>
              <a:rPr lang="fr-FR" sz="1200" dirty="0" err="1" smtClean="0">
                <a:latin typeface="Arial" charset="0"/>
                <a:cs typeface="Arial" charset="0"/>
              </a:rPr>
              <a:t>Resolution</a:t>
            </a:r>
            <a:r>
              <a:rPr lang="fr-FR" sz="1200" dirty="0" smtClean="0">
                <a:latin typeface="Arial" charset="0"/>
                <a:cs typeface="Arial" charset="0"/>
              </a:rPr>
              <a:t> 1888, as a </a:t>
            </a:r>
            <a:r>
              <a:rPr lang="fr-FR" sz="1200" dirty="0" err="1" smtClean="0">
                <a:latin typeface="Arial" charset="0"/>
                <a:cs typeface="Arial" charset="0"/>
              </a:rPr>
              <a:t>follow</a:t>
            </a:r>
            <a:r>
              <a:rPr lang="fr-FR" sz="1200" dirty="0" smtClean="0">
                <a:latin typeface="Arial" charset="0"/>
                <a:cs typeface="Arial" charset="0"/>
              </a:rPr>
              <a:t> up to </a:t>
            </a:r>
            <a:r>
              <a:rPr lang="fr-FR" sz="1200" dirty="0" err="1" smtClean="0">
                <a:latin typeface="Arial" charset="0"/>
                <a:cs typeface="Arial" charset="0"/>
              </a:rPr>
              <a:t>Resolution</a:t>
            </a:r>
            <a:r>
              <a:rPr lang="fr-FR" sz="1200" dirty="0" smtClean="0">
                <a:latin typeface="Arial" charset="0"/>
                <a:cs typeface="Arial" charset="0"/>
              </a:rPr>
              <a:t> 1820, mandates </a:t>
            </a:r>
            <a:r>
              <a:rPr lang="fr-FR" sz="1200" dirty="0" err="1" smtClean="0">
                <a:latin typeface="Arial" charset="0"/>
                <a:cs typeface="Arial" charset="0"/>
              </a:rPr>
              <a:t>that</a:t>
            </a:r>
            <a:r>
              <a:rPr lang="fr-FR" sz="1200" dirty="0" smtClean="0">
                <a:latin typeface="Arial" charset="0"/>
                <a:cs typeface="Arial" charset="0"/>
              </a:rPr>
              <a:t> </a:t>
            </a:r>
            <a:r>
              <a:rPr lang="fr-FR" sz="1200" dirty="0" err="1" smtClean="0">
                <a:latin typeface="Arial" charset="0"/>
                <a:cs typeface="Arial" charset="0"/>
              </a:rPr>
              <a:t>peacekeeping</a:t>
            </a:r>
            <a:r>
              <a:rPr lang="fr-FR" sz="1200" dirty="0" smtClean="0">
                <a:latin typeface="Arial" charset="0"/>
                <a:cs typeface="Arial" charset="0"/>
              </a:rPr>
              <a:t> missions </a:t>
            </a:r>
            <a:r>
              <a:rPr lang="fr-FR" sz="1200" dirty="0" err="1" smtClean="0">
                <a:latin typeface="Arial" charset="0"/>
                <a:cs typeface="Arial" charset="0"/>
              </a:rPr>
              <a:t>protect</a:t>
            </a:r>
            <a:r>
              <a:rPr lang="fr-FR" sz="1200" dirty="0" smtClean="0">
                <a:latin typeface="Arial" charset="0"/>
                <a:cs typeface="Arial" charset="0"/>
              </a:rPr>
              <a:t> </a:t>
            </a:r>
            <a:r>
              <a:rPr lang="fr-FR" sz="1200" dirty="0" err="1" smtClean="0">
                <a:latin typeface="Arial" charset="0"/>
                <a:cs typeface="Arial" charset="0"/>
              </a:rPr>
              <a:t>women</a:t>
            </a:r>
            <a:r>
              <a:rPr lang="fr-FR" sz="1200" dirty="0" smtClean="0">
                <a:latin typeface="Arial" charset="0"/>
                <a:cs typeface="Arial" charset="0"/>
              </a:rPr>
              <a:t> and </a:t>
            </a:r>
            <a:r>
              <a:rPr lang="fr-FR" sz="1200" dirty="0" err="1" smtClean="0">
                <a:latin typeface="Arial" charset="0"/>
                <a:cs typeface="Arial" charset="0"/>
              </a:rPr>
              <a:t>children</a:t>
            </a:r>
            <a:r>
              <a:rPr lang="fr-FR" sz="1200" dirty="0" smtClean="0">
                <a:latin typeface="Arial" charset="0"/>
                <a:cs typeface="Arial" charset="0"/>
              </a:rPr>
              <a:t> </a:t>
            </a:r>
            <a:r>
              <a:rPr lang="fr-FR" sz="1200" dirty="0" err="1" smtClean="0">
                <a:latin typeface="Arial" charset="0"/>
                <a:cs typeface="Arial" charset="0"/>
              </a:rPr>
              <a:t>from</a:t>
            </a:r>
            <a:r>
              <a:rPr lang="fr-FR" sz="1200" dirty="0" smtClean="0">
                <a:latin typeface="Arial" charset="0"/>
                <a:cs typeface="Arial" charset="0"/>
              </a:rPr>
              <a:t> </a:t>
            </a:r>
            <a:r>
              <a:rPr lang="fr-FR" sz="1200" dirty="0" err="1" smtClean="0">
                <a:latin typeface="Arial" charset="0"/>
                <a:cs typeface="Arial" charset="0"/>
              </a:rPr>
              <a:t>sexual</a:t>
            </a:r>
            <a:r>
              <a:rPr lang="fr-FR" sz="1200" dirty="0" smtClean="0">
                <a:latin typeface="Arial" charset="0"/>
                <a:cs typeface="Arial" charset="0"/>
              </a:rPr>
              <a:t> violence </a:t>
            </a:r>
            <a:r>
              <a:rPr lang="fr-FR" sz="1200" dirty="0" err="1" smtClean="0">
                <a:latin typeface="Arial" charset="0"/>
                <a:cs typeface="Arial" charset="0"/>
              </a:rPr>
              <a:t>during</a:t>
            </a:r>
            <a:r>
              <a:rPr lang="fr-FR" sz="1200" dirty="0" smtClean="0">
                <a:latin typeface="Arial" charset="0"/>
                <a:cs typeface="Arial" charset="0"/>
              </a:rPr>
              <a:t> </a:t>
            </a:r>
            <a:r>
              <a:rPr lang="fr-FR" sz="1200" dirty="0" err="1" smtClean="0">
                <a:latin typeface="Arial" charset="0"/>
                <a:cs typeface="Arial" charset="0"/>
              </a:rPr>
              <a:t>armed</a:t>
            </a:r>
            <a:r>
              <a:rPr lang="fr-FR" sz="1200" dirty="0" smtClean="0">
                <a:latin typeface="Arial" charset="0"/>
                <a:cs typeface="Arial" charset="0"/>
              </a:rPr>
              <a:t> </a:t>
            </a:r>
            <a:r>
              <a:rPr lang="fr-FR" sz="1200" dirty="0" err="1" smtClean="0">
                <a:latin typeface="Arial" charset="0"/>
                <a:cs typeface="Arial" charset="0"/>
              </a:rPr>
              <a:t>conflict</a:t>
            </a:r>
            <a:r>
              <a:rPr lang="fr-FR" sz="1200" dirty="0" smtClean="0">
                <a:latin typeface="Arial" charset="0"/>
                <a:cs typeface="Arial" charset="0"/>
              </a:rPr>
              <a:t>, and </a:t>
            </a:r>
            <a:r>
              <a:rPr lang="fr-FR" sz="1200" dirty="0" err="1" smtClean="0">
                <a:latin typeface="Arial" charset="0"/>
                <a:cs typeface="Arial" charset="0"/>
              </a:rPr>
              <a:t>requests</a:t>
            </a:r>
            <a:r>
              <a:rPr lang="fr-FR" sz="1200" dirty="0" smtClean="0">
                <a:latin typeface="Arial" charset="0"/>
                <a:cs typeface="Arial" charset="0"/>
              </a:rPr>
              <a:t> </a:t>
            </a:r>
            <a:r>
              <a:rPr lang="fr-FR" sz="1200" dirty="0" err="1" smtClean="0">
                <a:latin typeface="Arial" charset="0"/>
                <a:cs typeface="Arial" charset="0"/>
              </a:rPr>
              <a:t>that</a:t>
            </a:r>
            <a:r>
              <a:rPr lang="fr-FR" sz="1200" dirty="0" smtClean="0">
                <a:latin typeface="Arial" charset="0"/>
                <a:cs typeface="Arial" charset="0"/>
              </a:rPr>
              <a:t> the </a:t>
            </a:r>
            <a:r>
              <a:rPr lang="fr-FR" sz="1200" dirty="0" err="1" smtClean="0">
                <a:latin typeface="Arial" charset="0"/>
                <a:cs typeface="Arial" charset="0"/>
              </a:rPr>
              <a:t>Secretary</a:t>
            </a:r>
            <a:r>
              <a:rPr lang="fr-FR" sz="1200" dirty="0" smtClean="0">
                <a:latin typeface="Arial" charset="0"/>
                <a:cs typeface="Arial" charset="0"/>
              </a:rPr>
              <a:t>-General appoint a </a:t>
            </a:r>
            <a:r>
              <a:rPr lang="fr-FR" sz="1200" dirty="0" err="1" smtClean="0">
                <a:latin typeface="Arial" charset="0"/>
                <a:cs typeface="Arial" charset="0"/>
              </a:rPr>
              <a:t>special</a:t>
            </a:r>
            <a:r>
              <a:rPr lang="fr-FR" sz="1200" dirty="0" smtClean="0">
                <a:latin typeface="Arial" charset="0"/>
                <a:cs typeface="Arial" charset="0"/>
              </a:rPr>
              <a:t> </a:t>
            </a:r>
            <a:r>
              <a:rPr lang="fr-FR" sz="1200" dirty="0" err="1" smtClean="0">
                <a:latin typeface="Arial" charset="0"/>
                <a:cs typeface="Arial" charset="0"/>
              </a:rPr>
              <a:t>representative</a:t>
            </a:r>
            <a:r>
              <a:rPr lang="fr-FR" sz="1200" dirty="0" smtClean="0">
                <a:latin typeface="Arial" charset="0"/>
                <a:cs typeface="Arial" charset="0"/>
              </a:rPr>
              <a:t> on </a:t>
            </a:r>
            <a:r>
              <a:rPr lang="fr-FR" sz="1200" dirty="0" err="1" smtClean="0">
                <a:latin typeface="Arial" charset="0"/>
                <a:cs typeface="Arial" charset="0"/>
              </a:rPr>
              <a:t>sexual</a:t>
            </a:r>
            <a:r>
              <a:rPr lang="fr-FR" sz="1200" dirty="0" smtClean="0">
                <a:latin typeface="Arial" charset="0"/>
                <a:cs typeface="Arial" charset="0"/>
              </a:rPr>
              <a:t> violence </a:t>
            </a:r>
            <a:r>
              <a:rPr lang="fr-FR" sz="1200" dirty="0" err="1" smtClean="0">
                <a:latin typeface="Arial" charset="0"/>
                <a:cs typeface="Arial" charset="0"/>
              </a:rPr>
              <a:t>during</a:t>
            </a:r>
            <a:r>
              <a:rPr lang="fr-FR" sz="1200" dirty="0" smtClean="0">
                <a:latin typeface="Arial" charset="0"/>
                <a:cs typeface="Arial" charset="0"/>
              </a:rPr>
              <a:t> </a:t>
            </a:r>
            <a:r>
              <a:rPr lang="fr-FR" sz="1200" dirty="0" err="1" smtClean="0">
                <a:latin typeface="Arial" charset="0"/>
                <a:cs typeface="Arial" charset="0"/>
              </a:rPr>
              <a:t>armed</a:t>
            </a:r>
            <a:r>
              <a:rPr lang="fr-FR" sz="1200" dirty="0" smtClean="0">
                <a:latin typeface="Arial" charset="0"/>
                <a:cs typeface="Arial" charset="0"/>
              </a:rPr>
              <a:t> </a:t>
            </a:r>
            <a:r>
              <a:rPr lang="fr-FR" sz="1200" dirty="0" err="1" smtClean="0">
                <a:latin typeface="Arial" charset="0"/>
                <a:cs typeface="Arial" charset="0"/>
              </a:rPr>
              <a:t>conflict</a:t>
            </a:r>
            <a:r>
              <a:rPr lang="fr-FR" sz="1200" dirty="0" smtClean="0">
                <a:latin typeface="Arial" charset="0"/>
                <a:cs typeface="Arial" charset="0"/>
              </a:rPr>
              <a:t> (Office of the </a:t>
            </a:r>
            <a:r>
              <a:rPr lang="fr-FR" sz="1200" dirty="0" err="1" smtClean="0">
                <a:latin typeface="Arial" charset="0"/>
                <a:cs typeface="Arial" charset="0"/>
              </a:rPr>
              <a:t>Special</a:t>
            </a:r>
            <a:r>
              <a:rPr lang="fr-FR" sz="1200" dirty="0" smtClean="0">
                <a:latin typeface="Arial" charset="0"/>
                <a:cs typeface="Arial" charset="0"/>
              </a:rPr>
              <a:t> </a:t>
            </a:r>
            <a:r>
              <a:rPr lang="fr-FR" sz="1200" dirty="0" err="1" smtClean="0">
                <a:latin typeface="Arial" charset="0"/>
                <a:cs typeface="Arial" charset="0"/>
              </a:rPr>
              <a:t>Representative</a:t>
            </a:r>
            <a:r>
              <a:rPr lang="fr-FR" sz="1200" dirty="0" smtClean="0">
                <a:latin typeface="Arial" charset="0"/>
                <a:cs typeface="Arial" charset="0"/>
              </a:rPr>
              <a:t> of the </a:t>
            </a:r>
            <a:r>
              <a:rPr lang="fr-FR" sz="1200" dirty="0" err="1" smtClean="0">
                <a:latin typeface="Arial" charset="0"/>
                <a:cs typeface="Arial" charset="0"/>
              </a:rPr>
              <a:t>Secretary</a:t>
            </a:r>
            <a:r>
              <a:rPr lang="fr-FR" sz="1200" dirty="0" smtClean="0">
                <a:latin typeface="Arial" charset="0"/>
                <a:cs typeface="Arial" charset="0"/>
              </a:rPr>
              <a:t>-General on </a:t>
            </a:r>
            <a:r>
              <a:rPr lang="fr-FR" sz="1200" dirty="0" err="1" smtClean="0">
                <a:latin typeface="Arial" charset="0"/>
                <a:cs typeface="Arial" charset="0"/>
              </a:rPr>
              <a:t>Sexual</a:t>
            </a:r>
            <a:r>
              <a:rPr lang="fr-FR" sz="1200" dirty="0" smtClean="0">
                <a:latin typeface="Arial" charset="0"/>
                <a:cs typeface="Arial" charset="0"/>
              </a:rPr>
              <a:t> Violence in </a:t>
            </a:r>
            <a:r>
              <a:rPr lang="fr-FR" sz="1200" dirty="0" err="1" smtClean="0">
                <a:latin typeface="Arial" charset="0"/>
                <a:cs typeface="Arial" charset="0"/>
              </a:rPr>
              <a:t>Conflict</a:t>
            </a:r>
            <a:r>
              <a:rPr lang="fr-FR" sz="1200" dirty="0" smtClean="0">
                <a:latin typeface="Arial" charset="0"/>
                <a:cs typeface="Arial" charset="0"/>
              </a:rPr>
              <a:t>). Most </a:t>
            </a:r>
            <a:r>
              <a:rPr lang="fr-FR" sz="1200" dirty="0" err="1" smtClean="0">
                <a:latin typeface="Arial" charset="0"/>
                <a:cs typeface="Arial" charset="0"/>
              </a:rPr>
              <a:t>recently</a:t>
            </a:r>
            <a:r>
              <a:rPr lang="fr-FR" sz="1200" dirty="0" smtClean="0">
                <a:latin typeface="Arial" charset="0"/>
                <a:cs typeface="Arial" charset="0"/>
              </a:rPr>
              <a:t> </a:t>
            </a:r>
            <a:r>
              <a:rPr lang="fr-FR" sz="1200" dirty="0" err="1" smtClean="0">
                <a:latin typeface="Arial" charset="0"/>
                <a:cs typeface="Arial" charset="0"/>
              </a:rPr>
              <a:t>Resolution</a:t>
            </a:r>
            <a:r>
              <a:rPr lang="fr-FR" sz="1200" dirty="0" smtClean="0">
                <a:latin typeface="Arial" charset="0"/>
                <a:cs typeface="Arial" charset="0"/>
              </a:rPr>
              <a:t> 1960 </a:t>
            </a:r>
            <a:r>
              <a:rPr lang="fr-FR" sz="1200" dirty="0" err="1" smtClean="0">
                <a:latin typeface="Arial" charset="0"/>
                <a:cs typeface="Arial" charset="0"/>
              </a:rPr>
              <a:t>was</a:t>
            </a:r>
            <a:r>
              <a:rPr lang="fr-FR" sz="1200" dirty="0" smtClean="0">
                <a:latin typeface="Arial" charset="0"/>
                <a:cs typeface="Arial" charset="0"/>
              </a:rPr>
              <a:t> </a:t>
            </a:r>
            <a:r>
              <a:rPr lang="fr-FR" sz="1200" dirty="0" err="1" smtClean="0">
                <a:latin typeface="Arial" charset="0"/>
                <a:cs typeface="Arial" charset="0"/>
              </a:rPr>
              <a:t>adopted</a:t>
            </a:r>
            <a:r>
              <a:rPr lang="fr-FR" sz="1200" dirty="0" smtClean="0">
                <a:latin typeface="Arial" charset="0"/>
                <a:cs typeface="Arial" charset="0"/>
              </a:rPr>
              <a:t> </a:t>
            </a:r>
            <a:r>
              <a:rPr lang="fr-FR" sz="1200" dirty="0" err="1" smtClean="0">
                <a:latin typeface="Arial" charset="0"/>
                <a:cs typeface="Arial" charset="0"/>
              </a:rPr>
              <a:t>which</a:t>
            </a:r>
            <a:r>
              <a:rPr lang="fr-FR" sz="1200" dirty="0" smtClean="0">
                <a:latin typeface="Arial" charset="0"/>
                <a:cs typeface="Arial" charset="0"/>
              </a:rPr>
              <a:t> </a:t>
            </a:r>
            <a:r>
              <a:rPr lang="fr-FR" sz="1200" dirty="0" err="1" smtClean="0">
                <a:latin typeface="Arial" charset="0"/>
                <a:cs typeface="Arial" charset="0"/>
              </a:rPr>
              <a:t>builds</a:t>
            </a:r>
            <a:r>
              <a:rPr lang="fr-FR" sz="1200" dirty="0" smtClean="0">
                <a:latin typeface="Arial" charset="0"/>
                <a:cs typeface="Arial" charset="0"/>
              </a:rPr>
              <a:t> on and </a:t>
            </a:r>
            <a:r>
              <a:rPr lang="fr-FR" sz="1200" dirty="0" err="1" smtClean="0">
                <a:latin typeface="Arial" charset="0"/>
                <a:cs typeface="Arial" charset="0"/>
              </a:rPr>
              <a:t>deepens</a:t>
            </a:r>
            <a:r>
              <a:rPr lang="fr-FR" sz="1200" dirty="0" smtClean="0">
                <a:latin typeface="Arial" charset="0"/>
                <a:cs typeface="Arial" charset="0"/>
              </a:rPr>
              <a:t> the </a:t>
            </a:r>
            <a:r>
              <a:rPr lang="fr-FR" sz="1200" dirty="0" err="1" smtClean="0">
                <a:latin typeface="Arial" charset="0"/>
                <a:cs typeface="Arial" charset="0"/>
              </a:rPr>
              <a:t>women</a:t>
            </a:r>
            <a:r>
              <a:rPr lang="fr-FR" sz="1200" dirty="0" smtClean="0">
                <a:latin typeface="Arial" charset="0"/>
                <a:cs typeface="Arial" charset="0"/>
              </a:rPr>
              <a:t>, </a:t>
            </a:r>
            <a:r>
              <a:rPr lang="fr-FR" sz="1200" dirty="0" err="1" smtClean="0">
                <a:latin typeface="Arial" charset="0"/>
                <a:cs typeface="Arial" charset="0"/>
              </a:rPr>
              <a:t>peace</a:t>
            </a:r>
            <a:r>
              <a:rPr lang="fr-FR" sz="1200" dirty="0" smtClean="0">
                <a:latin typeface="Arial" charset="0"/>
                <a:cs typeface="Arial" charset="0"/>
              </a:rPr>
              <a:t> and </a:t>
            </a:r>
            <a:r>
              <a:rPr lang="fr-FR" sz="1200" dirty="0" err="1" smtClean="0">
                <a:latin typeface="Arial" charset="0"/>
                <a:cs typeface="Arial" charset="0"/>
              </a:rPr>
              <a:t>security</a:t>
            </a:r>
            <a:r>
              <a:rPr lang="fr-FR" sz="1200" dirty="0" smtClean="0">
                <a:latin typeface="Arial" charset="0"/>
                <a:cs typeface="Arial" charset="0"/>
              </a:rPr>
              <a:t> agenda on </a:t>
            </a:r>
            <a:r>
              <a:rPr lang="fr-FR" sz="1200" dirty="0" err="1" smtClean="0">
                <a:latin typeface="Arial" charset="0"/>
                <a:cs typeface="Arial" charset="0"/>
              </a:rPr>
              <a:t>sexual</a:t>
            </a:r>
            <a:r>
              <a:rPr lang="fr-FR" sz="1200" dirty="0" smtClean="0">
                <a:latin typeface="Arial" charset="0"/>
                <a:cs typeface="Arial" charset="0"/>
              </a:rPr>
              <a:t> violence. </a:t>
            </a:r>
            <a:endParaRPr lang="fr-FR" sz="1200" b="1" dirty="0" smtClean="0">
              <a:latin typeface="Arial" charset="0"/>
              <a:cs typeface="Arial" charset="0"/>
            </a:endParaRPr>
          </a:p>
          <a:p>
            <a:pPr eaLnBrk="1" fontAlgn="auto" hangingPunct="1">
              <a:spcBef>
                <a:spcPts val="0"/>
              </a:spcBef>
              <a:spcAft>
                <a:spcPts val="0"/>
              </a:spcAft>
              <a:defRPr/>
            </a:pPr>
            <a:r>
              <a:rPr lang="fr-FR" sz="1200" b="1" dirty="0" smtClean="0">
                <a:latin typeface="Arial" charset="0"/>
                <a:cs typeface="Arial" charset="0"/>
              </a:rPr>
              <a:t> </a:t>
            </a:r>
          </a:p>
          <a:p>
            <a:pPr eaLnBrk="1" fontAlgn="auto" hangingPunct="1">
              <a:spcBef>
                <a:spcPts val="0"/>
              </a:spcBef>
              <a:spcAft>
                <a:spcPts val="0"/>
              </a:spcAft>
              <a:defRPr/>
            </a:pPr>
            <a:r>
              <a:rPr lang="fr-FR" sz="1200" b="1" dirty="0" smtClean="0">
                <a:latin typeface="Arial" charset="0"/>
                <a:cs typeface="Arial" charset="0"/>
              </a:rPr>
              <a:t>Key </a:t>
            </a:r>
            <a:r>
              <a:rPr lang="fr-FR" sz="1200" b="1" dirty="0" err="1" smtClean="0">
                <a:latin typeface="Arial" charset="0"/>
                <a:cs typeface="Arial" charset="0"/>
              </a:rPr>
              <a:t>resolutions</a:t>
            </a:r>
            <a:r>
              <a:rPr lang="fr-FR" sz="1200" b="1" dirty="0" smtClean="0">
                <a:latin typeface="Arial" charset="0"/>
                <a:cs typeface="Arial" charset="0"/>
              </a:rPr>
              <a:t> on </a:t>
            </a:r>
            <a:r>
              <a:rPr lang="fr-FR" sz="1200" b="1" dirty="0" err="1" smtClean="0">
                <a:latin typeface="Arial" charset="0"/>
                <a:cs typeface="Arial" charset="0"/>
              </a:rPr>
              <a:t>sexual</a:t>
            </a:r>
            <a:r>
              <a:rPr lang="fr-FR" sz="1200" b="1" dirty="0" smtClean="0">
                <a:latin typeface="Arial" charset="0"/>
                <a:cs typeface="Arial" charset="0"/>
              </a:rPr>
              <a:t> violence : </a:t>
            </a:r>
            <a:r>
              <a:rPr lang="fr-FR" sz="1200" b="1" dirty="0" err="1" smtClean="0">
                <a:latin typeface="Arial" charset="0"/>
                <a:cs typeface="Arial" charset="0"/>
              </a:rPr>
              <a:t>Resolution</a:t>
            </a:r>
            <a:r>
              <a:rPr lang="fr-FR" sz="1200" b="1" dirty="0" smtClean="0">
                <a:latin typeface="Arial" charset="0"/>
                <a:cs typeface="Arial" charset="0"/>
              </a:rPr>
              <a:t> 1820 (2008) ; </a:t>
            </a:r>
            <a:r>
              <a:rPr lang="fr-FR" sz="1200" b="1" dirty="0" err="1" smtClean="0">
                <a:latin typeface="Arial" charset="0"/>
                <a:cs typeface="Arial" charset="0"/>
              </a:rPr>
              <a:t>Resolution</a:t>
            </a:r>
            <a:r>
              <a:rPr lang="fr-FR" sz="1200" b="1" dirty="0" smtClean="0">
                <a:latin typeface="Arial" charset="0"/>
                <a:cs typeface="Arial" charset="0"/>
              </a:rPr>
              <a:t> 1888 (2009) ; </a:t>
            </a:r>
            <a:r>
              <a:rPr lang="fr-FR" sz="1200" b="1" dirty="0" err="1" smtClean="0">
                <a:latin typeface="Arial" charset="0"/>
                <a:cs typeface="Arial" charset="0"/>
              </a:rPr>
              <a:t>Resolution</a:t>
            </a:r>
            <a:r>
              <a:rPr lang="fr-FR" sz="1200" b="1" dirty="0" smtClean="0">
                <a:latin typeface="Arial" charset="0"/>
                <a:cs typeface="Arial" charset="0"/>
              </a:rPr>
              <a:t> 1960 (2010) ; </a:t>
            </a:r>
            <a:r>
              <a:rPr lang="fr-FR" sz="1200" b="1" dirty="0" err="1" smtClean="0">
                <a:latin typeface="Arial" charset="0"/>
                <a:cs typeface="Arial" charset="0"/>
              </a:rPr>
              <a:t>Resolution</a:t>
            </a:r>
            <a:r>
              <a:rPr lang="fr-FR" sz="1200" b="1" dirty="0" smtClean="0">
                <a:latin typeface="Arial" charset="0"/>
                <a:cs typeface="Arial" charset="0"/>
              </a:rPr>
              <a:t> 2106 (2013) ; </a:t>
            </a:r>
            <a:r>
              <a:rPr lang="fr-FR" sz="1200" b="1" dirty="0" err="1" smtClean="0">
                <a:latin typeface="Arial" charset="0"/>
                <a:cs typeface="Arial" charset="0"/>
              </a:rPr>
              <a:t>Resolution</a:t>
            </a:r>
            <a:r>
              <a:rPr lang="fr-FR" sz="1200" b="1" dirty="0" smtClean="0">
                <a:latin typeface="Arial" charset="0"/>
                <a:cs typeface="Arial" charset="0"/>
              </a:rPr>
              <a:t> 2122 (2013). </a:t>
            </a:r>
            <a:endParaRPr lang="fr-CH" sz="1200" dirty="0" smtClean="0"/>
          </a:p>
          <a:p>
            <a:pPr eaLnBrk="1" fontAlgn="auto" hangingPunct="1">
              <a:spcBef>
                <a:spcPts val="0"/>
              </a:spcBef>
              <a:spcAft>
                <a:spcPts val="0"/>
              </a:spcAft>
              <a:defRPr/>
            </a:pPr>
            <a:endParaRPr lang="fr-CH" sz="1200" dirty="0" smtClean="0"/>
          </a:p>
          <a:p>
            <a:pPr eaLnBrk="1" fontAlgn="auto" hangingPunct="1">
              <a:spcBef>
                <a:spcPts val="0"/>
              </a:spcBef>
              <a:spcAft>
                <a:spcPts val="0"/>
              </a:spcAft>
              <a:defRPr/>
            </a:pPr>
            <a:r>
              <a:rPr lang="fr-CH" sz="1200" dirty="0" err="1" smtClean="0"/>
              <a:t>See</a:t>
            </a:r>
            <a:r>
              <a:rPr lang="fr-CH" sz="1200" dirty="0" smtClean="0"/>
              <a:t> http://www.un.org/en/peacekeeping/issues/women/wps.shtml for more information</a:t>
            </a:r>
          </a:p>
          <a:p>
            <a:pPr eaLnBrk="1" fontAlgn="auto" hangingPunct="1">
              <a:spcBef>
                <a:spcPts val="0"/>
              </a:spcBef>
              <a:spcAft>
                <a:spcPts val="0"/>
              </a:spcAft>
              <a:defRPr/>
            </a:pPr>
            <a:endParaRPr lang="fr-CH" sz="1200" dirty="0" smtClean="0"/>
          </a:p>
          <a:p>
            <a:pPr eaLnBrk="1" fontAlgn="auto" hangingPunct="1">
              <a:spcBef>
                <a:spcPts val="0"/>
              </a:spcBef>
              <a:spcAft>
                <a:spcPts val="0"/>
              </a:spcAft>
              <a:defRPr/>
            </a:pPr>
            <a:r>
              <a:rPr lang="fr-CH" sz="1200" dirty="0" smtClean="0"/>
              <a:t>One </a:t>
            </a:r>
            <a:r>
              <a:rPr lang="fr-CH" sz="1200" dirty="0" err="1" smtClean="0"/>
              <a:t>could</a:t>
            </a:r>
            <a:r>
              <a:rPr lang="fr-CH" sz="1200" dirty="0" smtClean="0"/>
              <a:t> </a:t>
            </a:r>
            <a:r>
              <a:rPr lang="fr-CH" sz="1200" dirty="0" err="1" smtClean="0"/>
              <a:t>also</a:t>
            </a:r>
            <a:r>
              <a:rPr lang="fr-CH" sz="1200" dirty="0" smtClean="0"/>
              <a:t> mention the UN </a:t>
            </a:r>
            <a:r>
              <a:rPr lang="fr-CH" sz="1200" dirty="0" err="1" smtClean="0"/>
              <a:t>Human</a:t>
            </a:r>
            <a:r>
              <a:rPr lang="fr-CH" sz="1200" dirty="0" smtClean="0"/>
              <a:t> </a:t>
            </a:r>
            <a:r>
              <a:rPr lang="fr-CH" sz="1200" dirty="0" err="1" smtClean="0"/>
              <a:t>Rights</a:t>
            </a:r>
            <a:r>
              <a:rPr lang="fr-CH" sz="1200" dirty="0" smtClean="0"/>
              <a:t> </a:t>
            </a:r>
            <a:r>
              <a:rPr lang="fr-CH" sz="1200" dirty="0" err="1" smtClean="0"/>
              <a:t>Commmittee</a:t>
            </a:r>
            <a:r>
              <a:rPr lang="fr-CH" sz="1200" dirty="0" smtClean="0"/>
              <a:t> case </a:t>
            </a:r>
            <a:r>
              <a:rPr lang="fr-CH" sz="1200" dirty="0" err="1" smtClean="0"/>
              <a:t>law</a:t>
            </a:r>
            <a:r>
              <a:rPr lang="fr-CH" sz="1200" dirty="0" smtClean="0"/>
              <a:t> &amp; </a:t>
            </a:r>
            <a:r>
              <a:rPr lang="fr-CH" sz="1200" dirty="0" err="1" smtClean="0"/>
              <a:t>general</a:t>
            </a:r>
            <a:r>
              <a:rPr lang="fr-CH" sz="1200" dirty="0" smtClean="0"/>
              <a:t> </a:t>
            </a:r>
            <a:r>
              <a:rPr lang="fr-CH" sz="1200" dirty="0" err="1" smtClean="0"/>
              <a:t>comments</a:t>
            </a:r>
            <a:r>
              <a:rPr lang="fr-CH" sz="1200" dirty="0" smtClean="0"/>
              <a:t>.</a:t>
            </a:r>
            <a:endParaRPr lang="fr-FR" sz="1200" dirty="0"/>
          </a:p>
        </p:txBody>
      </p:sp>
      <p:sp>
        <p:nvSpPr>
          <p:cNvPr id="54276"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9EAAFD93-6F83-4FD0-B4E3-5084CACF2C87}" type="slidenum">
              <a:rPr lang="en-GB" altLang="fr-FR">
                <a:latin typeface="Calibri" panose="020F0502020204030204" pitchFamily="34" charset="0"/>
              </a:rPr>
              <a:pPr eaLnBrk="1" hangingPunct="1"/>
              <a:t>15</a:t>
            </a:fld>
            <a:endParaRPr lang="en-GB" altLang="fr-FR">
              <a:latin typeface="Calibri" panose="020F0502020204030204" pitchFamily="34" charset="0"/>
            </a:endParaRPr>
          </a:p>
        </p:txBody>
      </p:sp>
    </p:spTree>
    <p:extLst>
      <p:ext uri="{BB962C8B-B14F-4D97-AF65-F5344CB8AC3E}">
        <p14:creationId xmlns:p14="http://schemas.microsoft.com/office/powerpoint/2010/main" val="33970481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lvl="1" eaLnBrk="1" hangingPunct="1">
              <a:spcBef>
                <a:spcPct val="0"/>
              </a:spcBef>
            </a:pPr>
            <a:r>
              <a:rPr lang="en-CA" altLang="fr-FR" b="1" u="sng" smtClean="0">
                <a:latin typeface="Arial" panose="020B0604020202020204" pitchFamily="34" charset="0"/>
                <a:cs typeface="Arial" panose="020B0604020202020204" pitchFamily="34" charset="0"/>
              </a:rPr>
              <a:t>Specific conditions for the crime of torture:</a:t>
            </a:r>
          </a:p>
          <a:p>
            <a:pPr marL="0" lvl="1" eaLnBrk="1" hangingPunct="1">
              <a:spcBef>
                <a:spcPct val="0"/>
              </a:spcBef>
            </a:pPr>
            <a:endParaRPr lang="en-CA" altLang="fr-FR" b="1" u="sng" smtClean="0">
              <a:latin typeface="Arial" panose="020B0604020202020204" pitchFamily="34" charset="0"/>
              <a:cs typeface="Arial" panose="020B0604020202020204" pitchFamily="34" charset="0"/>
            </a:endParaRPr>
          </a:p>
          <a:p>
            <a:pPr marL="0" lvl="1" eaLnBrk="1" hangingPunct="1">
              <a:spcBef>
                <a:spcPct val="0"/>
              </a:spcBef>
            </a:pPr>
            <a:r>
              <a:rPr lang="en-CA" altLang="fr-FR" smtClean="0">
                <a:latin typeface="Arial" panose="020B0604020202020204" pitchFamily="34" charset="0"/>
                <a:cs typeface="Arial" panose="020B0604020202020204" pitchFamily="34" charset="0"/>
              </a:rPr>
              <a:t>Definition of torture. See UN Convention against Torture, article 1: </a:t>
            </a:r>
          </a:p>
          <a:p>
            <a:pPr marL="0" lvl="1" eaLnBrk="1" hangingPunct="1">
              <a:spcBef>
                <a:spcPct val="0"/>
              </a:spcBef>
            </a:pPr>
            <a:r>
              <a:rPr lang="en-CA" altLang="fr-FR" smtClean="0">
                <a:latin typeface="Arial" panose="020B0604020202020204" pitchFamily="34" charset="0"/>
                <a:cs typeface="Arial" panose="020B0604020202020204" pitchFamily="34" charset="0"/>
              </a:rPr>
              <a:t>“</a:t>
            </a:r>
            <a:r>
              <a:rPr lang="en-GB" altLang="fr-FR" smtClean="0"/>
              <a:t>1. For the purposes of this Convention, the term "torture" means any act by which </a:t>
            </a:r>
            <a:r>
              <a:rPr lang="en-GB" altLang="fr-FR" b="1" smtClean="0"/>
              <a:t>severe pain or suffering</a:t>
            </a:r>
            <a:r>
              <a:rPr lang="en-GB" altLang="fr-FR" smtClean="0"/>
              <a:t>, </a:t>
            </a:r>
            <a:r>
              <a:rPr lang="en-GB" altLang="fr-FR" b="1" smtClean="0"/>
              <a:t>whether physical or mental</a:t>
            </a:r>
            <a:r>
              <a:rPr lang="en-GB" altLang="fr-FR" smtClean="0"/>
              <a:t>, is </a:t>
            </a:r>
            <a:r>
              <a:rPr lang="en-GB" altLang="fr-FR" b="1" smtClean="0"/>
              <a:t>intentionally inflicted </a:t>
            </a:r>
            <a:r>
              <a:rPr lang="en-GB" altLang="fr-FR" smtClean="0"/>
              <a:t>on a person </a:t>
            </a:r>
            <a:r>
              <a:rPr lang="en-GB" altLang="fr-FR" b="1" smtClean="0"/>
              <a:t>for such purposes as </a:t>
            </a:r>
            <a:r>
              <a:rPr lang="en-GB" altLang="fr-FR" smtClean="0"/>
              <a:t>obtaining from him or a third person </a:t>
            </a:r>
            <a:r>
              <a:rPr lang="en-GB" altLang="fr-FR" b="1" smtClean="0"/>
              <a:t>information or a confession</a:t>
            </a:r>
            <a:r>
              <a:rPr lang="en-GB" altLang="fr-FR" smtClean="0"/>
              <a:t>, </a:t>
            </a:r>
            <a:r>
              <a:rPr lang="en-GB" altLang="fr-FR" b="1" smtClean="0"/>
              <a:t>punishing</a:t>
            </a:r>
            <a:r>
              <a:rPr lang="en-GB" altLang="fr-FR" smtClean="0"/>
              <a:t> him for an act he or a third person has committed or is suspected of having committed, or </a:t>
            </a:r>
            <a:r>
              <a:rPr lang="en-GB" altLang="fr-FR" b="1" smtClean="0"/>
              <a:t>intimidating</a:t>
            </a:r>
            <a:r>
              <a:rPr lang="en-GB" altLang="fr-FR" smtClean="0"/>
              <a:t> or </a:t>
            </a:r>
            <a:r>
              <a:rPr lang="en-GB" altLang="fr-FR" b="1" smtClean="0"/>
              <a:t>coercing</a:t>
            </a:r>
            <a:r>
              <a:rPr lang="en-GB" altLang="fr-FR" smtClean="0"/>
              <a:t> him or a third person, or for any reason based on </a:t>
            </a:r>
            <a:r>
              <a:rPr lang="en-GB" altLang="fr-FR" b="1" smtClean="0"/>
              <a:t>discrimination</a:t>
            </a:r>
            <a:r>
              <a:rPr lang="en-GB" altLang="fr-FR" smtClean="0"/>
              <a:t> of any kind, </a:t>
            </a:r>
            <a:r>
              <a:rPr lang="en-GB" altLang="fr-FR" b="1" u="sng" smtClean="0"/>
              <a:t>when such pain or suffering is inflicted by or at the instigation of or with the consent or acquiescence of a public official or other person acting in an official capacity</a:t>
            </a:r>
            <a:r>
              <a:rPr lang="en-GB" altLang="fr-FR" smtClean="0"/>
              <a:t>. It does not include pain or suffering arising only from, inherent in or incidental to lawful sanctions.”</a:t>
            </a:r>
          </a:p>
          <a:p>
            <a:pPr marL="0" lvl="1" eaLnBrk="1" hangingPunct="1">
              <a:spcBef>
                <a:spcPct val="0"/>
              </a:spcBef>
            </a:pPr>
            <a:endParaRPr lang="en-CA" altLang="fr-FR" smtClean="0">
              <a:latin typeface="Arial" panose="020B0604020202020204" pitchFamily="34" charset="0"/>
              <a:cs typeface="Arial" panose="020B0604020202020204" pitchFamily="34" charset="0"/>
            </a:endParaRPr>
          </a:p>
          <a:p>
            <a:pPr marL="0" lvl="1" eaLnBrk="1" hangingPunct="1">
              <a:spcBef>
                <a:spcPct val="0"/>
              </a:spcBef>
            </a:pPr>
            <a:r>
              <a:rPr lang="en-CA" altLang="fr-FR" smtClean="0">
                <a:latin typeface="Arial" panose="020B0604020202020204" pitchFamily="34" charset="0"/>
                <a:cs typeface="Arial" panose="020B0604020202020204" pitchFamily="34" charset="0"/>
              </a:rPr>
              <a:t>The ICTY held in the </a:t>
            </a:r>
            <a:r>
              <a:rPr lang="en-CA" altLang="fr-FR" b="1" i="1" smtClean="0">
                <a:latin typeface="Arial" panose="020B0604020202020204" pitchFamily="34" charset="0"/>
                <a:cs typeface="Arial" panose="020B0604020202020204" pitchFamily="34" charset="0"/>
              </a:rPr>
              <a:t>Delalić</a:t>
            </a:r>
            <a:r>
              <a:rPr lang="en-CA" altLang="fr-FR" b="1" smtClean="0">
                <a:latin typeface="Arial" panose="020B0604020202020204" pitchFamily="34" charset="0"/>
                <a:cs typeface="Arial" panose="020B0604020202020204" pitchFamily="34" charset="0"/>
              </a:rPr>
              <a:t>  case</a:t>
            </a:r>
            <a:r>
              <a:rPr lang="en-CA" altLang="fr-FR" smtClean="0">
                <a:latin typeface="Arial" panose="020B0604020202020204" pitchFamily="34" charset="0"/>
                <a:cs typeface="Arial" panose="020B0604020202020204" pitchFamily="34" charset="0"/>
              </a:rPr>
              <a:t>, that rape could constitute torture when the specific conditions of such a crime were fulfilled.</a:t>
            </a:r>
          </a:p>
          <a:p>
            <a:pPr marL="0" lvl="1" eaLnBrk="1" hangingPunct="1">
              <a:spcBef>
                <a:spcPct val="0"/>
              </a:spcBef>
            </a:pPr>
            <a:endParaRPr lang="en-CA" altLang="fr-FR" smtClean="0">
              <a:latin typeface="Arial" panose="020B0604020202020204" pitchFamily="34" charset="0"/>
              <a:cs typeface="Arial" panose="020B0604020202020204" pitchFamily="34" charset="0"/>
            </a:endParaRPr>
          </a:p>
          <a:p>
            <a:pPr eaLnBrk="1" hangingPunct="1">
              <a:spcBef>
                <a:spcPct val="0"/>
              </a:spcBef>
            </a:pPr>
            <a:r>
              <a:rPr lang="fr-CH" altLang="fr-FR" smtClean="0"/>
              <a:t>In 2001, the ICTY Trial Chamber in </a:t>
            </a:r>
            <a:r>
              <a:rPr lang="fr-CH" altLang="fr-FR" b="1" i="1" smtClean="0"/>
              <a:t>Foca</a:t>
            </a:r>
            <a:r>
              <a:rPr lang="fr-CH" altLang="fr-FR" smtClean="0"/>
              <a:t> held that pursuant to customary international law, </a:t>
            </a:r>
            <a:r>
              <a:rPr lang="fr-CH" altLang="fr-FR" b="1" smtClean="0"/>
              <a:t>torture does not have to be committed by an official, at the instigation of an official or with the consent of an official or a person acting in an official capacity </a:t>
            </a:r>
            <a:r>
              <a:rPr lang="fr-CH" altLang="fr-FR" smtClean="0"/>
              <a:t>(this is an element in the Torture Convention, but the element does not reflect customary international law).</a:t>
            </a:r>
          </a:p>
          <a:p>
            <a:pPr eaLnBrk="1" hangingPunct="1">
              <a:spcBef>
                <a:spcPct val="0"/>
              </a:spcBef>
            </a:pPr>
            <a:r>
              <a:rPr lang="fr-CH" altLang="fr-FR" smtClean="0"/>
              <a:t>This ruling also means that members of non-state armed groups can also be convicted for having committed acts of sexual violence as torture.</a:t>
            </a:r>
          </a:p>
          <a:p>
            <a:pPr eaLnBrk="1" hangingPunct="1">
              <a:spcBef>
                <a:spcPct val="0"/>
              </a:spcBef>
            </a:pPr>
            <a:endParaRPr lang="fr-CH" altLang="fr-FR" smtClean="0"/>
          </a:p>
          <a:p>
            <a:pPr marL="0" lvl="1" eaLnBrk="1" hangingPunct="1">
              <a:spcBef>
                <a:spcPct val="0"/>
              </a:spcBef>
            </a:pPr>
            <a:r>
              <a:rPr lang="en-CA" altLang="fr-FR" b="1" smtClean="0">
                <a:latin typeface="Arial" panose="020B0604020202020204" pitchFamily="34" charset="0"/>
                <a:cs typeface="Arial" panose="020B0604020202020204" pitchFamily="34" charset="0"/>
              </a:rPr>
              <a:t>A few cases where rape was considered as torture: </a:t>
            </a:r>
            <a:r>
              <a:rPr lang="en-CA" altLang="fr-FR" b="1" i="1" smtClean="0">
                <a:latin typeface="Arial" panose="020B0604020202020204" pitchFamily="34" charset="0"/>
                <a:cs typeface="Arial" panose="020B0604020202020204" pitchFamily="34" charset="0"/>
              </a:rPr>
              <a:t>Delalić</a:t>
            </a:r>
            <a:r>
              <a:rPr lang="en-CA" altLang="fr-FR" b="1" smtClean="0">
                <a:latin typeface="Arial" panose="020B0604020202020204" pitchFamily="34" charset="0"/>
                <a:cs typeface="Arial" panose="020B0604020202020204" pitchFamily="34" charset="0"/>
              </a:rPr>
              <a:t>, </a:t>
            </a:r>
            <a:r>
              <a:rPr lang="en-CA" altLang="fr-FR" b="1" i="1" smtClean="0">
                <a:latin typeface="Arial" panose="020B0604020202020204" pitchFamily="34" charset="0"/>
                <a:cs typeface="Arial" panose="020B0604020202020204" pitchFamily="34" charset="0"/>
              </a:rPr>
              <a:t>Foca</a:t>
            </a:r>
            <a:r>
              <a:rPr lang="en-CA" altLang="fr-FR" b="1" smtClean="0">
                <a:latin typeface="Arial" panose="020B0604020202020204" pitchFamily="34" charset="0"/>
                <a:cs typeface="Arial" panose="020B0604020202020204" pitchFamily="34" charset="0"/>
              </a:rPr>
              <a:t>, </a:t>
            </a:r>
            <a:r>
              <a:rPr lang="en-CA" altLang="fr-FR" b="1" i="1" smtClean="0">
                <a:latin typeface="Arial" panose="020B0604020202020204" pitchFamily="34" charset="0"/>
                <a:cs typeface="Arial" panose="020B0604020202020204" pitchFamily="34" charset="0"/>
              </a:rPr>
              <a:t>Kunarac</a:t>
            </a:r>
            <a:r>
              <a:rPr lang="en-CA" altLang="fr-FR" b="1" smtClean="0">
                <a:latin typeface="Arial" panose="020B0604020202020204" pitchFamily="34" charset="0"/>
                <a:cs typeface="Arial" panose="020B0604020202020204" pitchFamily="34" charset="0"/>
              </a:rPr>
              <a:t>, </a:t>
            </a:r>
            <a:r>
              <a:rPr lang="en-CA" altLang="fr-FR" b="1" i="1" smtClean="0">
                <a:latin typeface="Arial" panose="020B0604020202020204" pitchFamily="34" charset="0"/>
                <a:cs typeface="Arial" panose="020B0604020202020204" pitchFamily="34" charset="0"/>
              </a:rPr>
              <a:t>Kvočka</a:t>
            </a:r>
            <a:r>
              <a:rPr lang="en-CA" altLang="fr-FR" b="1" smtClean="0">
                <a:latin typeface="Arial" panose="020B0604020202020204" pitchFamily="34" charset="0"/>
                <a:cs typeface="Arial" panose="020B0604020202020204" pitchFamily="34" charset="0"/>
              </a:rPr>
              <a:t>, </a:t>
            </a:r>
            <a:r>
              <a:rPr lang="en-CA" altLang="fr-FR" b="1" i="1" smtClean="0">
                <a:latin typeface="Arial" panose="020B0604020202020204" pitchFamily="34" charset="0"/>
                <a:cs typeface="Arial" panose="020B0604020202020204" pitchFamily="34" charset="0"/>
              </a:rPr>
              <a:t>Semanza</a:t>
            </a:r>
          </a:p>
          <a:p>
            <a:pPr marL="0" lvl="1" eaLnBrk="1" hangingPunct="1">
              <a:spcBef>
                <a:spcPct val="0"/>
              </a:spcBef>
            </a:pPr>
            <a:r>
              <a:rPr lang="en-CA" altLang="fr-FR" b="1" smtClean="0">
                <a:latin typeface="Arial" panose="020B0604020202020204" pitchFamily="34" charset="0"/>
                <a:cs typeface="Arial" panose="020B0604020202020204" pitchFamily="34" charset="0"/>
              </a:rPr>
              <a:t>Other acts of sexual violence as torture: </a:t>
            </a:r>
            <a:r>
              <a:rPr lang="en-CA" altLang="fr-FR" b="1" i="1" smtClean="0">
                <a:latin typeface="Arial" panose="020B0604020202020204" pitchFamily="34" charset="0"/>
                <a:cs typeface="Arial" panose="020B0604020202020204" pitchFamily="34" charset="0"/>
              </a:rPr>
              <a:t>Simic </a:t>
            </a:r>
          </a:p>
          <a:p>
            <a:pPr eaLnBrk="1" hangingPunct="1">
              <a:spcBef>
                <a:spcPct val="0"/>
              </a:spcBef>
            </a:pPr>
            <a:endParaRPr lang="en-GB" altLang="fr-FR" smtClean="0"/>
          </a:p>
          <a:p>
            <a:pPr eaLnBrk="1" hangingPunct="1">
              <a:spcBef>
                <a:spcPct val="0"/>
              </a:spcBef>
            </a:pPr>
            <a:endParaRPr lang="en-GB" altLang="fr-FR" smtClean="0"/>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CE58989-CE26-4824-8C00-48CA5C58A611}" type="slidenum">
              <a:rPr lang="en-GB" altLang="fr-FR">
                <a:latin typeface="Calibri" panose="020F0502020204030204" pitchFamily="34" charset="0"/>
              </a:rPr>
              <a:pPr eaLnBrk="1" hangingPunct="1"/>
              <a:t>16</a:t>
            </a:fld>
            <a:endParaRPr lang="en-GB" altLang="fr-FR">
              <a:latin typeface="Calibri" panose="020F0502020204030204" pitchFamily="34" charset="0"/>
            </a:endParaRPr>
          </a:p>
        </p:txBody>
      </p:sp>
    </p:spTree>
    <p:extLst>
      <p:ext uri="{BB962C8B-B14F-4D97-AF65-F5344CB8AC3E}">
        <p14:creationId xmlns:p14="http://schemas.microsoft.com/office/powerpoint/2010/main" val="30761100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fr-FR" b="1" smtClean="0"/>
              <a:t>States  have an obligation to criminalize the crimes contained in the Geneva Conventions (including SV), to investigate them, and to prosecute &amp; punish the perpetrators.</a:t>
            </a:r>
          </a:p>
          <a:p>
            <a:pPr eaLnBrk="1" hangingPunct="1">
              <a:spcBef>
                <a:spcPct val="0"/>
              </a:spcBef>
            </a:pPr>
            <a:endParaRPr lang="en-US" altLang="fr-FR" b="1" smtClean="0"/>
          </a:p>
          <a:p>
            <a:pPr eaLnBrk="1" hangingPunct="1">
              <a:spcBef>
                <a:spcPct val="0"/>
              </a:spcBef>
            </a:pPr>
            <a:r>
              <a:rPr lang="en-US" altLang="fr-FR" b="1" smtClean="0"/>
              <a:t>Individuals can be held criminally liable for acts of SV, whether before national or international jurisdiction. </a:t>
            </a:r>
          </a:p>
          <a:p>
            <a:pPr eaLnBrk="1" hangingPunct="1">
              <a:spcBef>
                <a:spcPct val="0"/>
              </a:spcBef>
            </a:pPr>
            <a:endParaRPr lang="en-US" altLang="fr-FR" b="1" smtClean="0"/>
          </a:p>
          <a:p>
            <a:pPr eaLnBrk="1" hangingPunct="1">
              <a:spcBef>
                <a:spcPct val="0"/>
              </a:spcBef>
            </a:pPr>
            <a:r>
              <a:rPr lang="en-US" altLang="fr-FR" smtClean="0"/>
              <a:t>Individual criminal responsability for these crimes</a:t>
            </a:r>
          </a:p>
          <a:p>
            <a:pPr eaLnBrk="1" hangingPunct="1">
              <a:spcBef>
                <a:spcPct val="0"/>
              </a:spcBef>
            </a:pPr>
            <a:r>
              <a:rPr lang="en-US" altLang="fr-FR" smtClean="0"/>
              <a:t>Art. 7 ICTY Statute</a:t>
            </a:r>
          </a:p>
          <a:p>
            <a:pPr eaLnBrk="1" hangingPunct="1">
              <a:spcBef>
                <a:spcPct val="0"/>
              </a:spcBef>
            </a:pPr>
            <a:r>
              <a:rPr lang="en-US" altLang="fr-FR" smtClean="0"/>
              <a:t>Art. 6 ICTR Statute</a:t>
            </a:r>
          </a:p>
          <a:p>
            <a:pPr eaLnBrk="1" hangingPunct="1">
              <a:spcBef>
                <a:spcPct val="0"/>
              </a:spcBef>
            </a:pPr>
            <a:endParaRPr lang="fr-CH" altLang="fr-FR" b="1" smtClean="0"/>
          </a:p>
          <a:p>
            <a:pPr eaLnBrk="1" hangingPunct="1">
              <a:spcBef>
                <a:spcPct val="0"/>
              </a:spcBef>
            </a:pPr>
            <a:endParaRPr lang="fr-CH" altLang="fr-FR" b="1" smtClean="0"/>
          </a:p>
          <a:p>
            <a:pPr eaLnBrk="1" hangingPunct="1">
              <a:spcBef>
                <a:spcPct val="0"/>
              </a:spcBef>
            </a:pPr>
            <a:endParaRPr lang="fr-CH" altLang="fr-FR" smtClean="0"/>
          </a:p>
          <a:p>
            <a:pPr eaLnBrk="1" hangingPunct="1">
              <a:spcBef>
                <a:spcPct val="0"/>
              </a:spcBef>
            </a:pPr>
            <a:endParaRPr lang="en-GB" altLang="fr-FR" smtClean="0"/>
          </a:p>
        </p:txBody>
      </p:sp>
      <p:sp>
        <p:nvSpPr>
          <p:cNvPr id="56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3472848-3589-440C-B23A-99E0CE9EB399}" type="slidenum">
              <a:rPr lang="en-GB" altLang="fr-FR">
                <a:latin typeface="Calibri" panose="020F0502020204030204" pitchFamily="34" charset="0"/>
              </a:rPr>
              <a:pPr eaLnBrk="1" hangingPunct="1"/>
              <a:t>17</a:t>
            </a:fld>
            <a:endParaRPr lang="en-GB" altLang="fr-FR">
              <a:latin typeface="Calibri" panose="020F0502020204030204" pitchFamily="34" charset="0"/>
            </a:endParaRPr>
          </a:p>
        </p:txBody>
      </p:sp>
    </p:spTree>
    <p:extLst>
      <p:ext uri="{BB962C8B-B14F-4D97-AF65-F5344CB8AC3E}">
        <p14:creationId xmlns:p14="http://schemas.microsoft.com/office/powerpoint/2010/main" val="30187458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US" b="1" dirty="0" smtClean="0"/>
              <a:t>Self-standing crimes </a:t>
            </a:r>
            <a:r>
              <a:rPr lang="en-US" dirty="0" smtClean="0"/>
              <a:t>in international criminal law, either as</a:t>
            </a:r>
          </a:p>
          <a:p>
            <a:pPr marL="171450" indent="-171450" eaLnBrk="1" fontAlgn="auto" hangingPunct="1">
              <a:spcBef>
                <a:spcPts val="0"/>
              </a:spcBef>
              <a:spcAft>
                <a:spcPts val="0"/>
              </a:spcAft>
              <a:buFont typeface="Arial" pitchFamily="34" charset="0"/>
              <a:buChar char="•"/>
              <a:defRPr/>
            </a:pPr>
            <a:r>
              <a:rPr lang="en-US" dirty="0" smtClean="0"/>
              <a:t>War crimes/Grave breaches (requires situation of armed conflict)</a:t>
            </a:r>
          </a:p>
          <a:p>
            <a:pPr marL="171450" indent="-171450" eaLnBrk="1" fontAlgn="auto" hangingPunct="1">
              <a:spcBef>
                <a:spcPts val="0"/>
              </a:spcBef>
              <a:spcAft>
                <a:spcPts val="0"/>
              </a:spcAft>
              <a:buFont typeface="Arial" pitchFamily="34" charset="0"/>
              <a:buChar char="•"/>
              <a:defRPr/>
            </a:pPr>
            <a:r>
              <a:rPr lang="en-US" dirty="0" smtClean="0"/>
              <a:t>Crimes against humanity</a:t>
            </a:r>
          </a:p>
          <a:p>
            <a:pPr marL="171450" indent="-171450" eaLnBrk="1" fontAlgn="auto" hangingPunct="1">
              <a:spcBef>
                <a:spcPts val="0"/>
              </a:spcBef>
              <a:spcAft>
                <a:spcPts val="0"/>
              </a:spcAft>
              <a:buFont typeface="Arial" pitchFamily="34" charset="0"/>
              <a:buChar char="•"/>
              <a:defRPr/>
            </a:pPr>
            <a:r>
              <a:rPr lang="en-US" dirty="0" smtClean="0"/>
              <a:t>Genocide </a:t>
            </a:r>
          </a:p>
          <a:p>
            <a:pPr marL="171450" indent="-171450" eaLnBrk="1" fontAlgn="auto" hangingPunct="1">
              <a:spcBef>
                <a:spcPts val="0"/>
              </a:spcBef>
              <a:spcAft>
                <a:spcPts val="0"/>
              </a:spcAft>
              <a:buFont typeface="Arial" pitchFamily="34" charset="0"/>
              <a:buChar char="•"/>
              <a:defRPr/>
            </a:pPr>
            <a:endParaRPr lang="fr-CH" dirty="0" smtClean="0"/>
          </a:p>
          <a:p>
            <a:pPr eaLnBrk="1" fontAlgn="auto" hangingPunct="1">
              <a:spcBef>
                <a:spcPts val="0"/>
              </a:spcBef>
              <a:spcAft>
                <a:spcPts val="0"/>
              </a:spcAft>
              <a:defRPr/>
            </a:pPr>
            <a:r>
              <a:rPr lang="en-US" dirty="0" smtClean="0"/>
              <a:t>See:</a:t>
            </a:r>
          </a:p>
          <a:p>
            <a:pPr eaLnBrk="1" fontAlgn="auto" hangingPunct="1">
              <a:spcBef>
                <a:spcPts val="0"/>
              </a:spcBef>
              <a:spcAft>
                <a:spcPts val="0"/>
              </a:spcAft>
              <a:defRPr/>
            </a:pPr>
            <a:r>
              <a:rPr lang="en-US" b="1" dirty="0" smtClean="0"/>
              <a:t>ICTY Statute</a:t>
            </a:r>
            <a:endParaRPr lang="en-US" dirty="0" smtClean="0"/>
          </a:p>
          <a:p>
            <a:pPr eaLnBrk="1" fontAlgn="auto" hangingPunct="1">
              <a:spcBef>
                <a:spcPts val="0"/>
              </a:spcBef>
              <a:spcAft>
                <a:spcPts val="0"/>
              </a:spcAft>
              <a:defRPr/>
            </a:pPr>
            <a:r>
              <a:rPr lang="en-US" dirty="0" smtClean="0"/>
              <a:t>Art. 5(g) – rape as a crime against humanity</a:t>
            </a:r>
          </a:p>
          <a:p>
            <a:pPr eaLnBrk="1" fontAlgn="auto" hangingPunct="1">
              <a:spcBef>
                <a:spcPts val="0"/>
              </a:spcBef>
              <a:spcAft>
                <a:spcPts val="0"/>
              </a:spcAft>
              <a:defRPr/>
            </a:pPr>
            <a:r>
              <a:rPr lang="en-US" dirty="0" smtClean="0"/>
              <a:t> </a:t>
            </a:r>
          </a:p>
          <a:p>
            <a:pPr eaLnBrk="1" fontAlgn="auto" hangingPunct="1">
              <a:spcBef>
                <a:spcPts val="0"/>
              </a:spcBef>
              <a:spcAft>
                <a:spcPts val="0"/>
              </a:spcAft>
              <a:defRPr/>
            </a:pPr>
            <a:r>
              <a:rPr lang="fr-CH" dirty="0" err="1" smtClean="0"/>
              <a:t>See</a:t>
            </a:r>
            <a:r>
              <a:rPr lang="fr-CH" dirty="0" smtClean="0"/>
              <a:t> </a:t>
            </a:r>
            <a:r>
              <a:rPr lang="fr-CH" dirty="0" err="1" smtClean="0"/>
              <a:t>also</a:t>
            </a:r>
            <a:r>
              <a:rPr lang="fr-CH" dirty="0" smtClean="0"/>
              <a:t>:</a:t>
            </a:r>
          </a:p>
          <a:p>
            <a:pPr eaLnBrk="1" fontAlgn="auto" hangingPunct="1">
              <a:spcBef>
                <a:spcPts val="0"/>
              </a:spcBef>
              <a:spcAft>
                <a:spcPts val="0"/>
              </a:spcAft>
              <a:defRPr/>
            </a:pPr>
            <a:r>
              <a:rPr lang="en-US" dirty="0" smtClean="0"/>
              <a:t>Art. 2(b) – torture and inhuman treatment are grave breaches of the Geneva Conventions</a:t>
            </a:r>
          </a:p>
          <a:p>
            <a:pPr eaLnBrk="1" fontAlgn="auto" hangingPunct="1">
              <a:spcBef>
                <a:spcPts val="0"/>
              </a:spcBef>
              <a:spcAft>
                <a:spcPts val="0"/>
              </a:spcAft>
              <a:defRPr/>
            </a:pPr>
            <a:r>
              <a:rPr lang="en-US" dirty="0" smtClean="0"/>
              <a:t>Art 3 – list of acts constituting «violations of the laws or customs of war» is not exhaustive («shall include, but not be limited to»)</a:t>
            </a:r>
          </a:p>
          <a:p>
            <a:pPr eaLnBrk="1" fontAlgn="auto" hangingPunct="1">
              <a:spcBef>
                <a:spcPts val="0"/>
              </a:spcBef>
              <a:spcAft>
                <a:spcPts val="0"/>
              </a:spcAft>
              <a:defRPr/>
            </a:pPr>
            <a:r>
              <a:rPr lang="fr-CH" dirty="0" smtClean="0"/>
              <a:t>Art. 4(d) – </a:t>
            </a:r>
            <a:r>
              <a:rPr lang="en-GB" dirty="0" smtClean="0"/>
              <a:t>imposing measures intended to prevent births within the group amount to genocide</a:t>
            </a:r>
            <a:endParaRPr lang="fr-CH" dirty="0" smtClean="0"/>
          </a:p>
          <a:p>
            <a:pPr eaLnBrk="1" fontAlgn="auto" hangingPunct="1">
              <a:spcBef>
                <a:spcPts val="0"/>
              </a:spcBef>
              <a:spcAft>
                <a:spcPts val="0"/>
              </a:spcAft>
              <a:defRPr/>
            </a:pPr>
            <a:r>
              <a:rPr lang="fr-CH" dirty="0" smtClean="0"/>
              <a:t>Art. 5(f) – torture as a crime </a:t>
            </a:r>
            <a:r>
              <a:rPr lang="fr-CH" dirty="0" err="1" smtClean="0"/>
              <a:t>against</a:t>
            </a:r>
            <a:r>
              <a:rPr lang="fr-CH" dirty="0" smtClean="0"/>
              <a:t> </a:t>
            </a:r>
            <a:r>
              <a:rPr lang="fr-CH" dirty="0" err="1" smtClean="0"/>
              <a:t>humanity</a:t>
            </a:r>
            <a:r>
              <a:rPr lang="fr-CH" dirty="0" smtClean="0"/>
              <a:t> </a:t>
            </a:r>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fr-CH" b="1" dirty="0" smtClean="0"/>
              <a:t>ICTR </a:t>
            </a:r>
            <a:r>
              <a:rPr lang="fr-CH" b="1" dirty="0" err="1" smtClean="0"/>
              <a:t>Statute</a:t>
            </a:r>
            <a:endParaRPr lang="fr-CH" dirty="0" smtClean="0"/>
          </a:p>
          <a:p>
            <a:pPr eaLnBrk="1" fontAlgn="auto" hangingPunct="1">
              <a:spcBef>
                <a:spcPts val="0"/>
              </a:spcBef>
              <a:spcAft>
                <a:spcPts val="0"/>
              </a:spcAft>
              <a:defRPr/>
            </a:pPr>
            <a:r>
              <a:rPr lang="fr-CH" dirty="0" smtClean="0"/>
              <a:t>Art. 3(g) </a:t>
            </a:r>
            <a:r>
              <a:rPr lang="fr-CH" dirty="0" err="1" smtClean="0"/>
              <a:t>rape</a:t>
            </a:r>
            <a:r>
              <a:rPr lang="fr-CH" dirty="0" smtClean="0"/>
              <a:t> as a crime </a:t>
            </a:r>
            <a:r>
              <a:rPr lang="fr-CH" dirty="0" err="1" smtClean="0"/>
              <a:t>against</a:t>
            </a:r>
            <a:r>
              <a:rPr lang="fr-CH" dirty="0" smtClean="0"/>
              <a:t> </a:t>
            </a:r>
            <a:r>
              <a:rPr lang="fr-CH" dirty="0" err="1" smtClean="0"/>
              <a:t>humanity</a:t>
            </a:r>
            <a:endParaRPr lang="fr-CH" dirty="0" smtClean="0"/>
          </a:p>
          <a:p>
            <a:pPr eaLnBrk="1" fontAlgn="auto" hangingPunct="1">
              <a:spcBef>
                <a:spcPts val="0"/>
              </a:spcBef>
              <a:spcAft>
                <a:spcPts val="0"/>
              </a:spcAft>
              <a:defRPr/>
            </a:pPr>
            <a:r>
              <a:rPr lang="fr-CH" dirty="0" smtClean="0"/>
              <a:t>Art. 4(e) – </a:t>
            </a:r>
            <a:r>
              <a:rPr lang="en-GB" dirty="0" smtClean="0"/>
              <a:t>Outrages upon personal dignity, in particular humiliating and degrading treatment, rape, enforced prostitution and any form of </a:t>
            </a:r>
            <a:r>
              <a:rPr lang="en-GB" dirty="0" err="1" smtClean="0"/>
              <a:t>ndecent</a:t>
            </a:r>
            <a:r>
              <a:rPr lang="en-GB" dirty="0" smtClean="0"/>
              <a:t> assault are </a:t>
            </a:r>
            <a:r>
              <a:rPr lang="fr-CH" dirty="0" smtClean="0"/>
              <a:t>violations of Common Art. 3</a:t>
            </a:r>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fr-CH" dirty="0" err="1" smtClean="0"/>
              <a:t>See</a:t>
            </a:r>
            <a:r>
              <a:rPr lang="fr-CH" dirty="0" smtClean="0"/>
              <a:t> </a:t>
            </a:r>
            <a:r>
              <a:rPr lang="fr-CH" dirty="0" err="1" smtClean="0"/>
              <a:t>also</a:t>
            </a:r>
            <a:r>
              <a:rPr lang="fr-CH" dirty="0" smtClean="0"/>
              <a:t>:</a:t>
            </a:r>
          </a:p>
          <a:p>
            <a:pPr eaLnBrk="1" fontAlgn="auto" hangingPunct="1">
              <a:spcBef>
                <a:spcPts val="0"/>
              </a:spcBef>
              <a:spcAft>
                <a:spcPts val="0"/>
              </a:spcAft>
              <a:defRPr/>
            </a:pPr>
            <a:r>
              <a:rPr lang="en-US" dirty="0" smtClean="0"/>
              <a:t>Art. 2(d) – measures aimed at controlling birth can amount to genocide</a:t>
            </a:r>
          </a:p>
          <a:p>
            <a:pPr eaLnBrk="1" fontAlgn="auto" hangingPunct="1">
              <a:spcBef>
                <a:spcPts val="0"/>
              </a:spcBef>
              <a:spcAft>
                <a:spcPts val="0"/>
              </a:spcAft>
              <a:defRPr/>
            </a:pPr>
            <a:r>
              <a:rPr lang="fr-CH" dirty="0" smtClean="0"/>
              <a:t>Art. 3(f) – torture </a:t>
            </a:r>
            <a:r>
              <a:rPr lang="fr-CH" dirty="0" err="1" smtClean="0"/>
              <a:t>amounts</a:t>
            </a:r>
            <a:r>
              <a:rPr lang="fr-CH" dirty="0" smtClean="0"/>
              <a:t> to a crime </a:t>
            </a:r>
            <a:r>
              <a:rPr lang="fr-CH" dirty="0" err="1" smtClean="0"/>
              <a:t>against</a:t>
            </a:r>
            <a:r>
              <a:rPr lang="fr-CH" dirty="0" smtClean="0"/>
              <a:t> </a:t>
            </a:r>
            <a:r>
              <a:rPr lang="fr-CH" dirty="0" err="1" smtClean="0"/>
              <a:t>humanity</a:t>
            </a:r>
            <a:endParaRPr lang="fr-CH" dirty="0" smtClean="0"/>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fr-CH" b="1" dirty="0" smtClean="0"/>
              <a:t>Rome </a:t>
            </a:r>
            <a:r>
              <a:rPr lang="fr-CH" b="1" dirty="0" err="1" smtClean="0"/>
              <a:t>Statute</a:t>
            </a:r>
            <a:endParaRPr lang="fr-CH" b="1" dirty="0" smtClean="0"/>
          </a:p>
          <a:p>
            <a:pPr eaLnBrk="1" fontAlgn="auto" hangingPunct="1">
              <a:spcBef>
                <a:spcPts val="0"/>
              </a:spcBef>
              <a:spcAft>
                <a:spcPts val="0"/>
              </a:spcAft>
              <a:defRPr/>
            </a:pPr>
            <a:r>
              <a:rPr lang="fr-CH" dirty="0" err="1" smtClean="0"/>
              <a:t>Statute</a:t>
            </a:r>
            <a:r>
              <a:rPr lang="fr-CH" dirty="0" smtClean="0"/>
              <a:t> of the ICC</a:t>
            </a:r>
          </a:p>
          <a:p>
            <a:pPr eaLnBrk="1" fontAlgn="auto" hangingPunct="1">
              <a:spcBef>
                <a:spcPts val="0"/>
              </a:spcBef>
              <a:spcAft>
                <a:spcPts val="0"/>
              </a:spcAft>
              <a:defRPr/>
            </a:pPr>
            <a:r>
              <a:rPr lang="en-GB" dirty="0" smtClean="0"/>
              <a:t>Article 8 (2) (b) (xxii) and 8 (2) (d) (vi) ICC Statute regarding rape and other serious forms of sexual violence as war crimes in international and non-international armed conflicts. </a:t>
            </a:r>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fr-CH" dirty="0" err="1" smtClean="0"/>
              <a:t>See</a:t>
            </a:r>
            <a:r>
              <a:rPr lang="fr-CH" dirty="0" smtClean="0"/>
              <a:t> </a:t>
            </a:r>
            <a:r>
              <a:rPr lang="fr-CH" dirty="0" err="1" smtClean="0"/>
              <a:t>also</a:t>
            </a:r>
            <a:endParaRPr lang="fr-CH" dirty="0" smtClean="0"/>
          </a:p>
          <a:p>
            <a:pPr eaLnBrk="1" fontAlgn="auto" hangingPunct="1">
              <a:spcBef>
                <a:spcPts val="0"/>
              </a:spcBef>
              <a:spcAft>
                <a:spcPts val="0"/>
              </a:spcAft>
              <a:defRPr/>
            </a:pPr>
            <a:r>
              <a:rPr lang="fr-CH" dirty="0" smtClean="0"/>
              <a:t>Art. 6(d) - </a:t>
            </a:r>
            <a:r>
              <a:rPr lang="en-GB" dirty="0" smtClean="0"/>
              <a:t>Imposing measures intended to prevent births within the group as genocide</a:t>
            </a:r>
          </a:p>
          <a:p>
            <a:pPr eaLnBrk="1" fontAlgn="auto" hangingPunct="1">
              <a:spcBef>
                <a:spcPts val="0"/>
              </a:spcBef>
              <a:spcAft>
                <a:spcPts val="0"/>
              </a:spcAft>
              <a:defRPr/>
            </a:pPr>
            <a:r>
              <a:rPr lang="fr-CH" dirty="0" smtClean="0"/>
              <a:t>Art 7(g) - </a:t>
            </a:r>
            <a:r>
              <a:rPr lang="en-GB" dirty="0" smtClean="0"/>
              <a:t>Rape, sexual slavery, enforced prostitution, forced pregnancy, enforced sterilization, or any other form of sexual violence of comparable gravity when committed as part of a widespread or systematic attack directed against any civilian population, with knowledge of the attack</a:t>
            </a:r>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en-US" dirty="0" smtClean="0"/>
              <a:t>As previously mentioned, these crimes entail </a:t>
            </a:r>
            <a:r>
              <a:rPr lang="en-US" b="1" dirty="0" smtClean="0"/>
              <a:t>individual criminal </a:t>
            </a:r>
            <a:r>
              <a:rPr lang="en-US" b="1" dirty="0" err="1" smtClean="0"/>
              <a:t>responsability</a:t>
            </a:r>
            <a:r>
              <a:rPr lang="en-US" b="1" dirty="0" smtClean="0"/>
              <a:t> </a:t>
            </a:r>
            <a:r>
              <a:rPr lang="en-US" dirty="0" smtClean="0"/>
              <a:t>at the national and international level. </a:t>
            </a:r>
          </a:p>
          <a:p>
            <a:pPr eaLnBrk="1" fontAlgn="auto" hangingPunct="1">
              <a:spcBef>
                <a:spcPts val="0"/>
              </a:spcBef>
              <a:spcAft>
                <a:spcPts val="0"/>
              </a:spcAft>
              <a:defRPr/>
            </a:pPr>
            <a:endParaRPr lang="fr-CH" dirty="0" smtClean="0"/>
          </a:p>
          <a:p>
            <a:pPr eaLnBrk="1" fontAlgn="auto" hangingPunct="1">
              <a:spcBef>
                <a:spcPts val="0"/>
              </a:spcBef>
              <a:spcAft>
                <a:spcPts val="0"/>
              </a:spcAft>
              <a:defRPr/>
            </a:pPr>
            <a:endParaRPr lang="fr-CH" b="1" dirty="0" smtClean="0"/>
          </a:p>
          <a:p>
            <a:pPr eaLnBrk="1" fontAlgn="auto" hangingPunct="1">
              <a:spcBef>
                <a:spcPts val="0"/>
              </a:spcBef>
              <a:spcAft>
                <a:spcPts val="0"/>
              </a:spcAft>
              <a:defRPr/>
            </a:pPr>
            <a:r>
              <a:rPr lang="fr-CH" b="1" dirty="0" smtClean="0"/>
              <a:t>Obligation to </a:t>
            </a:r>
            <a:r>
              <a:rPr lang="fr-CH" b="1" dirty="0" err="1" smtClean="0"/>
              <a:t>prosecute</a:t>
            </a:r>
            <a:r>
              <a:rPr lang="fr-CH" b="1" dirty="0" smtClean="0"/>
              <a:t> </a:t>
            </a:r>
            <a:r>
              <a:rPr lang="fr-CH" dirty="0" err="1" smtClean="0"/>
              <a:t>perpetrators</a:t>
            </a:r>
            <a:endParaRPr lang="fr-CH" dirty="0" smtClean="0"/>
          </a:p>
          <a:p>
            <a:pPr eaLnBrk="1" fontAlgn="auto" hangingPunct="1">
              <a:spcBef>
                <a:spcPts val="0"/>
              </a:spcBef>
              <a:spcAft>
                <a:spcPts val="0"/>
              </a:spcAft>
              <a:defRPr/>
            </a:pPr>
            <a:r>
              <a:rPr lang="fr-CH" dirty="0" smtClean="0"/>
              <a:t>States have the obligation to</a:t>
            </a:r>
          </a:p>
          <a:p>
            <a:pPr eaLnBrk="1" fontAlgn="auto" hangingPunct="1">
              <a:spcBef>
                <a:spcPts val="0"/>
              </a:spcBef>
              <a:spcAft>
                <a:spcPts val="0"/>
              </a:spcAft>
              <a:defRPr/>
            </a:pPr>
            <a:r>
              <a:rPr lang="en-CA" dirty="0" smtClean="0"/>
              <a:t>- criminalize rape and other forms of sexual violence under domestic law</a:t>
            </a:r>
          </a:p>
          <a:p>
            <a:pPr eaLnBrk="1" fontAlgn="auto" hangingPunct="1">
              <a:spcBef>
                <a:spcPts val="0"/>
              </a:spcBef>
              <a:spcAft>
                <a:spcPts val="0"/>
              </a:spcAft>
              <a:defRPr/>
            </a:pPr>
            <a:r>
              <a:rPr lang="en-CA" dirty="0" smtClean="0"/>
              <a:t>- effectively investigate and prosecute sexual violence</a:t>
            </a:r>
            <a:endParaRPr lang="en-GB" dirty="0" smtClean="0"/>
          </a:p>
          <a:p>
            <a:pPr eaLnBrk="1" fontAlgn="auto" hangingPunct="1">
              <a:spcBef>
                <a:spcPts val="0"/>
              </a:spcBef>
              <a:spcAft>
                <a:spcPts val="0"/>
              </a:spcAft>
              <a:defRPr/>
            </a:pPr>
            <a:r>
              <a:rPr lang="en-GB" dirty="0" smtClean="0"/>
              <a:t>National criminal law in many countries recognizes rape and other forms of sexual violence as crimes. </a:t>
            </a:r>
          </a:p>
          <a:p>
            <a:pPr eaLnBrk="1" fontAlgn="auto" hangingPunct="1">
              <a:spcBef>
                <a:spcPts val="0"/>
              </a:spcBef>
              <a:spcAft>
                <a:spcPts val="0"/>
              </a:spcAft>
              <a:defRPr/>
            </a:pPr>
            <a:endParaRPr lang="fr-CH" dirty="0" smtClean="0"/>
          </a:p>
          <a:p>
            <a:pPr eaLnBrk="1" fontAlgn="auto" hangingPunct="1">
              <a:spcBef>
                <a:spcPts val="0"/>
              </a:spcBef>
              <a:spcAft>
                <a:spcPts val="0"/>
              </a:spcAft>
              <a:defRPr/>
            </a:pPr>
            <a:endParaRPr lang="en-GB" dirty="0"/>
          </a:p>
        </p:txBody>
      </p:sp>
      <p:sp>
        <p:nvSpPr>
          <p:cNvPr id="573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38D27D95-574F-4AE7-BDF1-45CECA33B319}" type="slidenum">
              <a:rPr lang="en-GB" altLang="fr-FR">
                <a:latin typeface="Calibri" panose="020F0502020204030204" pitchFamily="34" charset="0"/>
              </a:rPr>
              <a:pPr eaLnBrk="1" hangingPunct="1"/>
              <a:t>18</a:t>
            </a:fld>
            <a:endParaRPr lang="en-GB" altLang="fr-FR">
              <a:latin typeface="Calibri" panose="020F0502020204030204" pitchFamily="34" charset="0"/>
            </a:endParaRPr>
          </a:p>
        </p:txBody>
      </p:sp>
    </p:spTree>
    <p:extLst>
      <p:ext uri="{BB962C8B-B14F-4D97-AF65-F5344CB8AC3E}">
        <p14:creationId xmlns:p14="http://schemas.microsoft.com/office/powerpoint/2010/main" val="8564557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fr-CH" b="1" dirty="0" smtClean="0"/>
              <a:t>IAC</a:t>
            </a:r>
            <a:endParaRPr lang="en-GB" b="1" dirty="0" smtClean="0"/>
          </a:p>
          <a:p>
            <a:pPr eaLnBrk="1" fontAlgn="auto" hangingPunct="1">
              <a:spcBef>
                <a:spcPts val="0"/>
              </a:spcBef>
              <a:spcAft>
                <a:spcPts val="0"/>
              </a:spcAft>
              <a:defRPr/>
            </a:pPr>
            <a:r>
              <a:rPr lang="fr-CH" b="1" dirty="0" smtClean="0"/>
              <a:t>Art. 8(b)(xxii) </a:t>
            </a:r>
            <a:r>
              <a:rPr lang="fr-CH" dirty="0" smtClean="0"/>
              <a:t>ICC </a:t>
            </a:r>
            <a:r>
              <a:rPr lang="fr-CH" dirty="0" err="1" smtClean="0"/>
              <a:t>Statute</a:t>
            </a:r>
            <a:endParaRPr lang="en-GB" dirty="0" smtClean="0"/>
          </a:p>
          <a:p>
            <a:pPr eaLnBrk="1" fontAlgn="auto" hangingPunct="1">
              <a:spcBef>
                <a:spcPts val="0"/>
              </a:spcBef>
              <a:spcAft>
                <a:spcPts val="0"/>
              </a:spcAft>
              <a:defRPr/>
            </a:pPr>
            <a:r>
              <a:rPr lang="en-GB" dirty="0" smtClean="0"/>
              <a:t>“For the purpose of this Statute, ‘war crimes’ means: […]</a:t>
            </a:r>
          </a:p>
          <a:p>
            <a:pPr eaLnBrk="1" fontAlgn="auto" hangingPunct="1">
              <a:spcBef>
                <a:spcPts val="0"/>
              </a:spcBef>
              <a:spcAft>
                <a:spcPts val="0"/>
              </a:spcAft>
              <a:defRPr/>
            </a:pPr>
            <a:r>
              <a:rPr lang="en-GB" b="1" dirty="0" smtClean="0"/>
              <a:t>(b)</a:t>
            </a:r>
            <a:r>
              <a:rPr lang="en-GB" dirty="0" smtClean="0"/>
              <a:t> Other serious violations of the laws and customs applicable in international armed conflict, within the established framework of international law, namely, any of the following acts: […]</a:t>
            </a:r>
          </a:p>
          <a:p>
            <a:pPr eaLnBrk="1" fontAlgn="auto" hangingPunct="1">
              <a:spcBef>
                <a:spcPts val="0"/>
              </a:spcBef>
              <a:spcAft>
                <a:spcPts val="0"/>
              </a:spcAft>
              <a:defRPr/>
            </a:pPr>
            <a:r>
              <a:rPr lang="en-GB" b="1" dirty="0" smtClean="0"/>
              <a:t>(xxii)  </a:t>
            </a:r>
            <a:r>
              <a:rPr lang="en-GB" dirty="0" smtClean="0"/>
              <a:t>Committing </a:t>
            </a:r>
            <a:r>
              <a:rPr lang="en-GB" b="1" dirty="0" smtClean="0"/>
              <a:t>rape</a:t>
            </a:r>
            <a:r>
              <a:rPr lang="en-GB" dirty="0" smtClean="0"/>
              <a:t>, </a:t>
            </a:r>
            <a:r>
              <a:rPr lang="en-GB" b="1" dirty="0" smtClean="0"/>
              <a:t>sexual slavery</a:t>
            </a:r>
            <a:r>
              <a:rPr lang="en-GB" dirty="0" smtClean="0"/>
              <a:t>, </a:t>
            </a:r>
            <a:r>
              <a:rPr lang="en-GB" b="1" dirty="0" smtClean="0"/>
              <a:t>enforced prostitution</a:t>
            </a:r>
            <a:r>
              <a:rPr lang="en-GB" dirty="0" smtClean="0"/>
              <a:t>, </a:t>
            </a:r>
            <a:r>
              <a:rPr lang="en-GB" b="1" dirty="0" smtClean="0"/>
              <a:t>forced pregnancy</a:t>
            </a:r>
            <a:r>
              <a:rPr lang="en-GB" dirty="0" smtClean="0"/>
              <a:t>, as defined in article 7, paragraph 2 (f), </a:t>
            </a:r>
            <a:r>
              <a:rPr lang="en-GB" b="1" dirty="0" smtClean="0"/>
              <a:t>enforced sterilization,</a:t>
            </a:r>
            <a:r>
              <a:rPr lang="en-GB" dirty="0" smtClean="0"/>
              <a:t> </a:t>
            </a:r>
            <a:r>
              <a:rPr lang="en-GB" b="1" dirty="0" smtClean="0"/>
              <a:t>or any other form of sexual violence also constituting a grave breach</a:t>
            </a:r>
            <a:r>
              <a:rPr lang="en-GB" dirty="0" smtClean="0"/>
              <a:t> of the Geneva Conventions; […]”</a:t>
            </a:r>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fr-CH" dirty="0" smtClean="0"/>
              <a:t>GRAVE BREACH OF THE GENEVA CONVENTIONS – Art. 147 GC IV</a:t>
            </a:r>
          </a:p>
          <a:p>
            <a:pPr marL="228600" indent="-228600" eaLnBrk="1" fontAlgn="auto" hangingPunct="1">
              <a:spcBef>
                <a:spcPts val="0"/>
              </a:spcBef>
              <a:spcAft>
                <a:spcPts val="0"/>
              </a:spcAft>
              <a:buFontTx/>
              <a:buAutoNum type="arabicParenR"/>
              <a:defRPr/>
            </a:pPr>
            <a:r>
              <a:rPr lang="fr-CH" dirty="0" smtClean="0"/>
              <a:t>Torture or </a:t>
            </a:r>
            <a:r>
              <a:rPr lang="fr-CH" dirty="0" err="1" smtClean="0"/>
              <a:t>inhuman</a:t>
            </a:r>
            <a:r>
              <a:rPr lang="fr-CH" dirty="0" smtClean="0"/>
              <a:t> </a:t>
            </a:r>
            <a:r>
              <a:rPr lang="fr-CH" dirty="0" err="1" smtClean="0"/>
              <a:t>treatment</a:t>
            </a:r>
            <a:r>
              <a:rPr lang="fr-CH" dirty="0" smtClean="0"/>
              <a:t> </a:t>
            </a:r>
          </a:p>
          <a:p>
            <a:pPr marL="228600" indent="-228600" eaLnBrk="1" fontAlgn="auto" hangingPunct="1">
              <a:spcBef>
                <a:spcPts val="0"/>
              </a:spcBef>
              <a:spcAft>
                <a:spcPts val="0"/>
              </a:spcAft>
              <a:buFontTx/>
              <a:buAutoNum type="arabicParenR"/>
              <a:defRPr/>
            </a:pPr>
            <a:r>
              <a:rPr lang="fr-CH" dirty="0" err="1" smtClean="0"/>
              <a:t>wilfully</a:t>
            </a:r>
            <a:r>
              <a:rPr lang="fr-CH" dirty="0" smtClean="0"/>
              <a:t> </a:t>
            </a:r>
            <a:r>
              <a:rPr lang="fr-CH" dirty="0" err="1" smtClean="0"/>
              <a:t>causing</a:t>
            </a:r>
            <a:r>
              <a:rPr lang="fr-CH" dirty="0" smtClean="0"/>
              <a:t> </a:t>
            </a:r>
            <a:r>
              <a:rPr lang="fr-CH" dirty="0" err="1" smtClean="0"/>
              <a:t>great</a:t>
            </a:r>
            <a:r>
              <a:rPr lang="fr-CH" dirty="0" smtClean="0"/>
              <a:t> </a:t>
            </a:r>
            <a:r>
              <a:rPr lang="fr-CH" dirty="0" err="1" smtClean="0"/>
              <a:t>suffering</a:t>
            </a:r>
            <a:r>
              <a:rPr lang="fr-CH" dirty="0" smtClean="0"/>
              <a:t> or </a:t>
            </a:r>
            <a:r>
              <a:rPr lang="fr-CH" dirty="0" err="1" smtClean="0"/>
              <a:t>serious</a:t>
            </a:r>
            <a:r>
              <a:rPr lang="fr-CH" dirty="0" smtClean="0"/>
              <a:t> </a:t>
            </a:r>
            <a:r>
              <a:rPr lang="fr-CH" dirty="0" err="1" smtClean="0"/>
              <a:t>injury</a:t>
            </a:r>
            <a:r>
              <a:rPr lang="fr-CH" dirty="0" smtClean="0"/>
              <a:t> to body or </a:t>
            </a:r>
            <a:r>
              <a:rPr lang="fr-CH" dirty="0" err="1" smtClean="0"/>
              <a:t>health</a:t>
            </a:r>
            <a:r>
              <a:rPr lang="fr-CH" dirty="0" smtClean="0"/>
              <a:t>. </a:t>
            </a:r>
            <a:endParaRPr lang="en-GB" dirty="0" smtClean="0"/>
          </a:p>
          <a:p>
            <a:pPr eaLnBrk="1" fontAlgn="auto" hangingPunct="1">
              <a:spcBef>
                <a:spcPts val="0"/>
              </a:spcBef>
              <a:spcAft>
                <a:spcPts val="0"/>
              </a:spcAft>
              <a:defRPr/>
            </a:pPr>
            <a:endParaRPr lang="fr-CH" dirty="0" smtClean="0"/>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fr-CH" b="1" dirty="0" smtClean="0"/>
              <a:t>NIAC</a:t>
            </a:r>
          </a:p>
          <a:p>
            <a:pPr eaLnBrk="1" fontAlgn="auto" hangingPunct="1">
              <a:spcBef>
                <a:spcPts val="0"/>
              </a:spcBef>
              <a:spcAft>
                <a:spcPts val="0"/>
              </a:spcAft>
              <a:defRPr/>
            </a:pPr>
            <a:r>
              <a:rPr lang="fr-CH" b="1" dirty="0" smtClean="0"/>
              <a:t>Art. 8(e)(vi) </a:t>
            </a:r>
            <a:r>
              <a:rPr lang="fr-CH" dirty="0" smtClean="0"/>
              <a:t>ICC </a:t>
            </a:r>
            <a:r>
              <a:rPr lang="fr-CH" dirty="0" err="1" smtClean="0"/>
              <a:t>Statute</a:t>
            </a:r>
            <a:endParaRPr lang="fr-CH" dirty="0" smtClean="0"/>
          </a:p>
          <a:p>
            <a:pPr eaLnBrk="1" fontAlgn="auto" hangingPunct="1">
              <a:spcBef>
                <a:spcPts val="0"/>
              </a:spcBef>
              <a:spcAft>
                <a:spcPts val="0"/>
              </a:spcAft>
              <a:defRPr/>
            </a:pPr>
            <a:r>
              <a:rPr lang="en-GB" dirty="0" smtClean="0"/>
              <a:t>“For the purpose of this Statute, ‘war crimes’ means: […]</a:t>
            </a:r>
          </a:p>
          <a:p>
            <a:pPr eaLnBrk="1" fontAlgn="auto" hangingPunct="1">
              <a:spcBef>
                <a:spcPts val="0"/>
              </a:spcBef>
              <a:spcAft>
                <a:spcPts val="0"/>
              </a:spcAft>
              <a:defRPr/>
            </a:pPr>
            <a:r>
              <a:rPr lang="en-GB" b="1" dirty="0" smtClean="0"/>
              <a:t>(e) </a:t>
            </a:r>
            <a:r>
              <a:rPr lang="en-GB" dirty="0" smtClean="0"/>
              <a:t>Other serious violations of the laws and customs applicable in armed conflicts not of an international character, within the established</a:t>
            </a:r>
          </a:p>
          <a:p>
            <a:pPr eaLnBrk="1" fontAlgn="auto" hangingPunct="1">
              <a:spcBef>
                <a:spcPts val="0"/>
              </a:spcBef>
              <a:spcAft>
                <a:spcPts val="0"/>
              </a:spcAft>
              <a:defRPr/>
            </a:pPr>
            <a:r>
              <a:rPr lang="en-GB" dirty="0" smtClean="0"/>
              <a:t>framework of international law, namely, any of the following acts: […]</a:t>
            </a:r>
          </a:p>
          <a:p>
            <a:pPr eaLnBrk="1" fontAlgn="auto" hangingPunct="1">
              <a:spcBef>
                <a:spcPts val="0"/>
              </a:spcBef>
              <a:spcAft>
                <a:spcPts val="0"/>
              </a:spcAft>
              <a:defRPr/>
            </a:pPr>
            <a:r>
              <a:rPr lang="en-GB" b="1" dirty="0" smtClean="0"/>
              <a:t>(vi) </a:t>
            </a:r>
            <a:r>
              <a:rPr lang="en-GB" dirty="0" smtClean="0"/>
              <a:t>Committing </a:t>
            </a:r>
            <a:r>
              <a:rPr lang="en-GB" b="1" dirty="0" smtClean="0"/>
              <a:t>rape</a:t>
            </a:r>
            <a:r>
              <a:rPr lang="en-GB" dirty="0" smtClean="0"/>
              <a:t>, </a:t>
            </a:r>
            <a:r>
              <a:rPr lang="en-GB" b="1" dirty="0" smtClean="0"/>
              <a:t>sexual slavery</a:t>
            </a:r>
            <a:r>
              <a:rPr lang="en-GB" dirty="0" smtClean="0"/>
              <a:t>, </a:t>
            </a:r>
            <a:r>
              <a:rPr lang="en-GB" b="1" dirty="0" smtClean="0"/>
              <a:t>enforced prostitution</a:t>
            </a:r>
            <a:r>
              <a:rPr lang="en-GB" dirty="0" smtClean="0"/>
              <a:t>, </a:t>
            </a:r>
            <a:r>
              <a:rPr lang="en-GB" b="1" dirty="0" smtClean="0"/>
              <a:t>forced pregnancy</a:t>
            </a:r>
            <a:r>
              <a:rPr lang="en-GB" dirty="0" smtClean="0"/>
              <a:t>, as defined in article 7, paragraph 2 (f), </a:t>
            </a:r>
            <a:r>
              <a:rPr lang="en-GB" b="1" dirty="0" smtClean="0"/>
              <a:t>enforced sterilizatio</a:t>
            </a:r>
            <a:r>
              <a:rPr lang="en-GB" dirty="0" smtClean="0"/>
              <a:t>n, and </a:t>
            </a:r>
            <a:r>
              <a:rPr lang="en-GB" b="1" dirty="0" smtClean="0"/>
              <a:t>any other form of sexual violence also constituting a serious violation of article 3 common </a:t>
            </a:r>
            <a:r>
              <a:rPr lang="en-GB" dirty="0" smtClean="0"/>
              <a:t>to the four Geneva Conventions; […]”</a:t>
            </a:r>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fr-CH" dirty="0" smtClean="0"/>
              <a:t>SERIOUS VIOLATION OF COMMON ART 3</a:t>
            </a:r>
          </a:p>
          <a:p>
            <a:pPr marL="228600" indent="-228600" eaLnBrk="1" fontAlgn="auto" hangingPunct="1">
              <a:spcBef>
                <a:spcPts val="0"/>
              </a:spcBef>
              <a:spcAft>
                <a:spcPts val="0"/>
              </a:spcAft>
              <a:buFontTx/>
              <a:buAutoNum type="arabicParenR"/>
              <a:defRPr/>
            </a:pPr>
            <a:r>
              <a:rPr lang="en-GB" dirty="0" smtClean="0"/>
              <a:t>violence to life and person, in particular cruel treatment and torture;</a:t>
            </a:r>
          </a:p>
          <a:p>
            <a:pPr marL="228600" indent="-228600" eaLnBrk="1" fontAlgn="auto" hangingPunct="1">
              <a:spcBef>
                <a:spcPts val="0"/>
              </a:spcBef>
              <a:spcAft>
                <a:spcPts val="0"/>
              </a:spcAft>
              <a:buFontTx/>
              <a:buAutoNum type="arabicParenR"/>
              <a:defRPr/>
            </a:pPr>
            <a:r>
              <a:rPr lang="en-GB" dirty="0" smtClean="0"/>
              <a:t>outrages upon personal dignity, in particular humiliating and degrading treatment</a:t>
            </a:r>
          </a:p>
          <a:p>
            <a:pPr marL="228600" indent="-228600" eaLnBrk="1" fontAlgn="auto" hangingPunct="1">
              <a:spcBef>
                <a:spcPts val="0"/>
              </a:spcBef>
              <a:spcAft>
                <a:spcPts val="0"/>
              </a:spcAft>
              <a:buFontTx/>
              <a:buAutoNum type="arabicParenR"/>
              <a:defRPr/>
            </a:pPr>
            <a:endParaRPr lang="fr-CH" dirty="0" smtClean="0"/>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fr-CH" dirty="0" smtClean="0"/>
              <a:t>RAPE AS TORTURE IN ICL</a:t>
            </a:r>
          </a:p>
          <a:p>
            <a:pPr marL="0" lvl="1" eaLnBrk="1" fontAlgn="auto" hangingPunct="1">
              <a:spcBef>
                <a:spcPts val="0"/>
              </a:spcBef>
              <a:spcAft>
                <a:spcPts val="0"/>
              </a:spcAft>
              <a:defRPr/>
            </a:pPr>
            <a:r>
              <a:rPr lang="en-CA" dirty="0" smtClean="0">
                <a:latin typeface="Arial" charset="0"/>
                <a:cs typeface="Arial" charset="0"/>
              </a:rPr>
              <a:t>The ICTY held in the </a:t>
            </a:r>
            <a:r>
              <a:rPr lang="en-CA" i="1" dirty="0" err="1" smtClean="0">
                <a:latin typeface="Arial" charset="0"/>
                <a:cs typeface="Arial" charset="0"/>
              </a:rPr>
              <a:t>Delalić</a:t>
            </a:r>
            <a:r>
              <a:rPr lang="en-CA" dirty="0" smtClean="0">
                <a:latin typeface="Arial" charset="0"/>
                <a:cs typeface="Arial" charset="0"/>
              </a:rPr>
              <a:t> case that rape could constitute torture when the specific conditions of such a crime were fulfilled </a:t>
            </a:r>
          </a:p>
          <a:p>
            <a:pPr eaLnBrk="1" fontAlgn="auto" hangingPunct="1">
              <a:spcBef>
                <a:spcPts val="0"/>
              </a:spcBef>
              <a:spcAft>
                <a:spcPts val="0"/>
              </a:spcAft>
              <a:defRPr/>
            </a:pPr>
            <a:endParaRPr lang="en-GB" dirty="0" smtClean="0"/>
          </a:p>
          <a:p>
            <a:pPr eaLnBrk="1" fontAlgn="auto" hangingPunct="1">
              <a:spcBef>
                <a:spcPts val="0"/>
              </a:spcBef>
              <a:spcAft>
                <a:spcPts val="0"/>
              </a:spcAft>
              <a:defRPr/>
            </a:pPr>
            <a:endParaRPr lang="en-GB" dirty="0" smtClean="0"/>
          </a:p>
          <a:p>
            <a:pPr eaLnBrk="1" fontAlgn="auto" hangingPunct="1">
              <a:spcBef>
                <a:spcPts val="0"/>
              </a:spcBef>
              <a:spcAft>
                <a:spcPts val="0"/>
              </a:spcAft>
              <a:defRPr/>
            </a:pPr>
            <a:endParaRPr lang="en-GB" dirty="0"/>
          </a:p>
        </p:txBody>
      </p:sp>
      <p:sp>
        <p:nvSpPr>
          <p:cNvPr id="583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06760821-6046-492B-B4AE-6BA01658322C}" type="slidenum">
              <a:rPr lang="en-GB" altLang="fr-FR">
                <a:latin typeface="Calibri" panose="020F0502020204030204" pitchFamily="34" charset="0"/>
              </a:rPr>
              <a:pPr eaLnBrk="1" hangingPunct="1"/>
              <a:t>19</a:t>
            </a:fld>
            <a:endParaRPr lang="en-GB" altLang="fr-FR">
              <a:latin typeface="Calibri" panose="020F0502020204030204" pitchFamily="34" charset="0"/>
            </a:endParaRPr>
          </a:p>
        </p:txBody>
      </p:sp>
    </p:spTree>
    <p:extLst>
      <p:ext uri="{BB962C8B-B14F-4D97-AF65-F5344CB8AC3E}">
        <p14:creationId xmlns:p14="http://schemas.microsoft.com/office/powerpoint/2010/main" val="33356223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US" dirty="0" smtClean="0">
                <a:solidFill>
                  <a:schemeClr val="tx1"/>
                </a:solidFill>
              </a:rPr>
              <a:t>NOTE : as per the instructions, it is possible to incorporate the case studies in one of two ways:</a:t>
            </a:r>
          </a:p>
          <a:p>
            <a:pPr eaLnBrk="1" fontAlgn="auto" hangingPunct="1">
              <a:spcBef>
                <a:spcPts val="0"/>
              </a:spcBef>
              <a:spcAft>
                <a:spcPts val="0"/>
              </a:spcAft>
              <a:defRPr/>
            </a:pPr>
            <a:endParaRPr lang="en-US" dirty="0" smtClean="0">
              <a:solidFill>
                <a:schemeClr val="tx1"/>
              </a:solidFill>
            </a:endParaRPr>
          </a:p>
          <a:p>
            <a:pPr marL="228600" indent="-228600" eaLnBrk="1" fontAlgn="auto" hangingPunct="1">
              <a:spcBef>
                <a:spcPts val="0"/>
              </a:spcBef>
              <a:spcAft>
                <a:spcPts val="0"/>
              </a:spcAft>
              <a:buFontTx/>
              <a:buAutoNum type="arabicParenR"/>
              <a:defRPr/>
            </a:pPr>
            <a:r>
              <a:rPr lang="en-US" dirty="0" smtClean="0">
                <a:solidFill>
                  <a:schemeClr val="tx1"/>
                </a:solidFill>
              </a:rPr>
              <a:t>Students receive the case studies and the legal provisions in advance, and the case studies are solved at the beginning of the workshop to set the table for the presentation, allowing the students to better grasp the theoretical elements later exposed</a:t>
            </a:r>
          </a:p>
          <a:p>
            <a:pPr marL="228600" indent="-228600" eaLnBrk="1" fontAlgn="auto" hangingPunct="1">
              <a:spcBef>
                <a:spcPts val="0"/>
              </a:spcBef>
              <a:spcAft>
                <a:spcPts val="0"/>
              </a:spcAft>
              <a:buFontTx/>
              <a:buAutoNum type="arabicParenR"/>
              <a:defRPr/>
            </a:pPr>
            <a:endParaRPr lang="en-US" dirty="0" smtClean="0">
              <a:solidFill>
                <a:schemeClr val="tx1"/>
              </a:solidFill>
            </a:endParaRPr>
          </a:p>
          <a:p>
            <a:pPr marL="228600" indent="-228600" eaLnBrk="1" fontAlgn="auto" hangingPunct="1">
              <a:spcBef>
                <a:spcPts val="0"/>
              </a:spcBef>
              <a:spcAft>
                <a:spcPts val="0"/>
              </a:spcAft>
              <a:buFontTx/>
              <a:buAutoNum type="arabicParenR"/>
              <a:defRPr/>
            </a:pPr>
            <a:r>
              <a:rPr lang="en-US" dirty="0" smtClean="0">
                <a:solidFill>
                  <a:schemeClr val="tx1"/>
                </a:solidFill>
              </a:rPr>
              <a:t>Students receive the case studies in advance, and the case studies are solved at the end of the workshop, allowing the students to reflect on what they just learnt and put it immediately into practice</a:t>
            </a:r>
          </a:p>
          <a:p>
            <a:pPr marL="228600" indent="-228600" eaLnBrk="1" fontAlgn="auto" hangingPunct="1">
              <a:spcBef>
                <a:spcPts val="0"/>
              </a:spcBef>
              <a:spcAft>
                <a:spcPts val="0"/>
              </a:spcAft>
              <a:buFontTx/>
              <a:buAutoNum type="arabicParenR"/>
              <a:defRPr/>
            </a:pPr>
            <a:endParaRPr lang="en-US" dirty="0" smtClean="0">
              <a:solidFill>
                <a:schemeClr val="tx1"/>
              </a:solidFill>
            </a:endParaRPr>
          </a:p>
          <a:p>
            <a:pPr eaLnBrk="1" fontAlgn="auto" hangingPunct="1">
              <a:spcBef>
                <a:spcPts val="0"/>
              </a:spcBef>
              <a:spcAft>
                <a:spcPts val="0"/>
              </a:spcAft>
              <a:defRPr/>
            </a:pPr>
            <a:r>
              <a:rPr lang="en-US" dirty="0" smtClean="0">
                <a:solidFill>
                  <a:schemeClr val="tx1"/>
                </a:solidFill>
              </a:rPr>
              <a:t>Either way, we strongly suggest to solve the case studies in the most participative manner, and to work through the answers with the students.</a:t>
            </a:r>
          </a:p>
          <a:p>
            <a:pPr eaLnBrk="1" fontAlgn="auto" hangingPunct="1">
              <a:spcBef>
                <a:spcPts val="0"/>
              </a:spcBef>
              <a:spcAft>
                <a:spcPts val="0"/>
              </a:spcAft>
              <a:defRPr/>
            </a:pPr>
            <a:endParaRPr lang="en-US" dirty="0" smtClean="0">
              <a:solidFill>
                <a:schemeClr val="tx1"/>
              </a:solidFill>
            </a:endParaRPr>
          </a:p>
          <a:p>
            <a:pPr eaLnBrk="1" fontAlgn="auto" hangingPunct="1">
              <a:spcBef>
                <a:spcPts val="0"/>
              </a:spcBef>
              <a:spcAft>
                <a:spcPts val="0"/>
              </a:spcAft>
              <a:defRPr/>
            </a:pPr>
            <a:endParaRPr lang="en-US" dirty="0" smtClean="0">
              <a:solidFill>
                <a:schemeClr val="tx1"/>
              </a:solidFill>
            </a:endParaRPr>
          </a:p>
          <a:p>
            <a:pPr eaLnBrk="1" fontAlgn="auto" hangingPunct="1">
              <a:spcBef>
                <a:spcPts val="0"/>
              </a:spcBef>
              <a:spcAft>
                <a:spcPts val="0"/>
              </a:spcAft>
              <a:defRPr/>
            </a:pPr>
            <a:r>
              <a:rPr lang="en-US" dirty="0" smtClean="0">
                <a:solidFill>
                  <a:schemeClr val="tx1"/>
                </a:solidFill>
              </a:rPr>
              <a:t>The workshop will be divided into four parts: </a:t>
            </a:r>
          </a:p>
          <a:p>
            <a:pPr marL="228600" indent="-228600" eaLnBrk="1" fontAlgn="auto" hangingPunct="1">
              <a:spcBef>
                <a:spcPts val="0"/>
              </a:spcBef>
              <a:spcAft>
                <a:spcPts val="0"/>
              </a:spcAft>
              <a:buFontTx/>
              <a:buAutoNum type="arabicParenR"/>
              <a:defRPr/>
            </a:pPr>
            <a:r>
              <a:rPr lang="en-US" dirty="0" smtClean="0">
                <a:solidFill>
                  <a:schemeClr val="tx1"/>
                </a:solidFill>
              </a:rPr>
              <a:t>One movie and debriefing to approach the problem and possible solutions from a practical point of view</a:t>
            </a:r>
          </a:p>
          <a:p>
            <a:pPr marL="228600" indent="-228600" eaLnBrk="1" fontAlgn="auto" hangingPunct="1">
              <a:spcBef>
                <a:spcPts val="0"/>
              </a:spcBef>
              <a:spcAft>
                <a:spcPts val="0"/>
              </a:spcAft>
              <a:buFontTx/>
              <a:buAutoNum type="arabicParenR"/>
              <a:defRPr/>
            </a:pPr>
            <a:r>
              <a:rPr lang="en-US" dirty="0" smtClean="0">
                <a:solidFill>
                  <a:schemeClr val="tx1"/>
                </a:solidFill>
              </a:rPr>
              <a:t>Interactive presentation addressing first the issues pertaining to sexual violence – throughout the presentation, you will see that there are quizzes that are meant to foster reflection and discussion among the students</a:t>
            </a:r>
          </a:p>
          <a:p>
            <a:pPr marL="228600" indent="-228600" eaLnBrk="1" fontAlgn="auto" hangingPunct="1">
              <a:spcBef>
                <a:spcPts val="0"/>
              </a:spcBef>
              <a:spcAft>
                <a:spcPts val="0"/>
              </a:spcAft>
              <a:buFontTx/>
              <a:buAutoNum type="arabicParenR"/>
              <a:defRPr/>
            </a:pPr>
            <a:r>
              <a:rPr lang="en-US" dirty="0" smtClean="0">
                <a:solidFill>
                  <a:schemeClr val="tx1"/>
                </a:solidFill>
              </a:rPr>
              <a:t>Then: the legal framework</a:t>
            </a:r>
          </a:p>
          <a:p>
            <a:pPr marL="228600" indent="-228600" eaLnBrk="1" fontAlgn="auto" hangingPunct="1">
              <a:spcBef>
                <a:spcPts val="0"/>
              </a:spcBef>
              <a:spcAft>
                <a:spcPts val="0"/>
              </a:spcAft>
              <a:buFontTx/>
              <a:buAutoNum type="arabicParenR"/>
              <a:defRPr/>
            </a:pPr>
            <a:r>
              <a:rPr lang="en-US" dirty="0" smtClean="0">
                <a:solidFill>
                  <a:schemeClr val="tx1"/>
                </a:solidFill>
              </a:rPr>
              <a:t>Humanitarian response: practical answers. </a:t>
            </a:r>
          </a:p>
          <a:p>
            <a:pPr marL="228600" indent="-228600" eaLnBrk="1" fontAlgn="auto" hangingPunct="1">
              <a:spcBef>
                <a:spcPts val="0"/>
              </a:spcBef>
              <a:spcAft>
                <a:spcPts val="0"/>
              </a:spcAft>
              <a:buFontTx/>
              <a:buAutoNum type="arabicParenR"/>
              <a:defRPr/>
            </a:pPr>
            <a:r>
              <a:rPr lang="en-US" dirty="0" smtClean="0">
                <a:solidFill>
                  <a:schemeClr val="tx1"/>
                </a:solidFill>
              </a:rPr>
              <a:t>Case studies: After the break, one group session, the class will be divided in three groups, each working on a case study taken from a specific context. The groups will then share their conclusions in  plenary. </a:t>
            </a:r>
          </a:p>
          <a:p>
            <a:pPr eaLnBrk="1" fontAlgn="auto" hangingPunct="1">
              <a:spcBef>
                <a:spcPts val="0"/>
              </a:spcBef>
              <a:spcAft>
                <a:spcPts val="0"/>
              </a:spcAft>
              <a:defRPr/>
            </a:pPr>
            <a:endParaRPr lang="en-US" dirty="0">
              <a:solidFill>
                <a:schemeClr val="tx1"/>
              </a:solidFill>
            </a:endParaRPr>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D94D156-7458-44DF-A57E-2F4CBCEB62A0}" type="slidenum">
              <a:rPr lang="en-GB" altLang="fr-FR">
                <a:latin typeface="Calibri" panose="020F0502020204030204" pitchFamily="34" charset="0"/>
              </a:rPr>
              <a:pPr eaLnBrk="1" hangingPunct="1"/>
              <a:t>2</a:t>
            </a:fld>
            <a:endParaRPr lang="en-GB" altLang="fr-FR">
              <a:latin typeface="Calibri" panose="020F0502020204030204" pitchFamily="34" charset="0"/>
            </a:endParaRPr>
          </a:p>
        </p:txBody>
      </p:sp>
    </p:spTree>
    <p:extLst>
      <p:ext uri="{BB962C8B-B14F-4D97-AF65-F5344CB8AC3E}">
        <p14:creationId xmlns:p14="http://schemas.microsoft.com/office/powerpoint/2010/main" val="12465912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CH" altLang="fr-FR" b="1" smtClean="0"/>
              <a:t>Crime against humanity</a:t>
            </a:r>
          </a:p>
          <a:p>
            <a:pPr eaLnBrk="1" hangingPunct="1">
              <a:spcBef>
                <a:spcPct val="0"/>
              </a:spcBef>
            </a:pPr>
            <a:r>
              <a:rPr lang="fr-CH" altLang="fr-FR" b="1" smtClean="0"/>
              <a:t>Art. 7(1)(g) </a:t>
            </a:r>
            <a:r>
              <a:rPr lang="fr-CH" altLang="fr-FR" smtClean="0"/>
              <a:t>ICC Statute</a:t>
            </a:r>
            <a:endParaRPr lang="en-GB" altLang="fr-FR" smtClean="0"/>
          </a:p>
          <a:p>
            <a:pPr eaLnBrk="1" hangingPunct="1">
              <a:spcBef>
                <a:spcPct val="0"/>
              </a:spcBef>
            </a:pPr>
            <a:endParaRPr lang="en-GB" altLang="fr-FR" smtClean="0"/>
          </a:p>
          <a:p>
            <a:pPr eaLnBrk="1" hangingPunct="1">
              <a:spcBef>
                <a:spcPct val="0"/>
              </a:spcBef>
            </a:pPr>
            <a:r>
              <a:rPr lang="en-GB" altLang="fr-FR" smtClean="0"/>
              <a:t>7 (1) “For the purpose of this Statute, ‘crime against humanity’ means any of the following acts when committed as part of a </a:t>
            </a:r>
            <a:r>
              <a:rPr lang="en-GB" altLang="fr-FR" b="1" smtClean="0"/>
              <a:t>widespread or systematic attack</a:t>
            </a:r>
            <a:r>
              <a:rPr lang="en-GB" altLang="fr-FR" smtClean="0"/>
              <a:t> directed against any </a:t>
            </a:r>
            <a:r>
              <a:rPr lang="en-GB" altLang="fr-FR" b="1" smtClean="0"/>
              <a:t>civilian population</a:t>
            </a:r>
            <a:r>
              <a:rPr lang="en-GB" altLang="fr-FR" smtClean="0"/>
              <a:t>, with </a:t>
            </a:r>
            <a:r>
              <a:rPr lang="en-GB" altLang="fr-FR" b="1" smtClean="0"/>
              <a:t>knowledg</a:t>
            </a:r>
            <a:r>
              <a:rPr lang="en-GB" altLang="fr-FR" smtClean="0"/>
              <a:t>e of the attack: […]</a:t>
            </a:r>
          </a:p>
          <a:p>
            <a:pPr eaLnBrk="1" hangingPunct="1">
              <a:spcBef>
                <a:spcPct val="0"/>
              </a:spcBef>
            </a:pPr>
            <a:endParaRPr lang="en-GB" altLang="fr-FR" smtClean="0"/>
          </a:p>
          <a:p>
            <a:pPr eaLnBrk="1" hangingPunct="1">
              <a:spcBef>
                <a:spcPct val="0"/>
              </a:spcBef>
            </a:pPr>
            <a:r>
              <a:rPr lang="en-GB" altLang="fr-FR" smtClean="0"/>
              <a:t>(g) </a:t>
            </a:r>
            <a:r>
              <a:rPr lang="en-GB" altLang="fr-FR" b="1" smtClean="0"/>
              <a:t>Rape</a:t>
            </a:r>
            <a:r>
              <a:rPr lang="en-GB" altLang="fr-FR" smtClean="0"/>
              <a:t>, </a:t>
            </a:r>
            <a:r>
              <a:rPr lang="en-GB" altLang="fr-FR" b="1" smtClean="0"/>
              <a:t>sexual slavery</a:t>
            </a:r>
            <a:r>
              <a:rPr lang="en-GB" altLang="fr-FR" smtClean="0"/>
              <a:t>, </a:t>
            </a:r>
            <a:r>
              <a:rPr lang="en-GB" altLang="fr-FR" b="1" smtClean="0"/>
              <a:t>enforced prostitution</a:t>
            </a:r>
            <a:r>
              <a:rPr lang="en-GB" altLang="fr-FR" smtClean="0"/>
              <a:t>, </a:t>
            </a:r>
            <a:r>
              <a:rPr lang="en-GB" altLang="fr-FR" b="1" smtClean="0"/>
              <a:t>forced pregnancy</a:t>
            </a:r>
            <a:r>
              <a:rPr lang="en-GB" altLang="fr-FR" smtClean="0"/>
              <a:t>, </a:t>
            </a:r>
            <a:r>
              <a:rPr lang="en-GB" altLang="fr-FR" b="1" smtClean="0"/>
              <a:t>enforced sterilization</a:t>
            </a:r>
            <a:r>
              <a:rPr lang="en-GB" altLang="fr-FR" smtClean="0"/>
              <a:t>, or </a:t>
            </a:r>
            <a:r>
              <a:rPr lang="en-GB" altLang="fr-FR" b="1" smtClean="0"/>
              <a:t>any other form </a:t>
            </a:r>
            <a:r>
              <a:rPr lang="en-GB" altLang="fr-FR" smtClean="0"/>
              <a:t>of sexual violence of </a:t>
            </a:r>
            <a:r>
              <a:rPr lang="en-GB" altLang="fr-FR" b="1" smtClean="0"/>
              <a:t>comparable</a:t>
            </a:r>
            <a:r>
              <a:rPr lang="en-GB" altLang="fr-FR" smtClean="0"/>
              <a:t> </a:t>
            </a:r>
            <a:r>
              <a:rPr lang="en-GB" altLang="fr-FR" b="1" smtClean="0"/>
              <a:t>gravity</a:t>
            </a:r>
            <a:r>
              <a:rPr lang="en-GB" altLang="fr-FR" smtClean="0"/>
              <a:t>; […]”</a:t>
            </a:r>
          </a:p>
          <a:p>
            <a:pPr eaLnBrk="1" hangingPunct="1">
              <a:spcBef>
                <a:spcPct val="0"/>
              </a:spcBef>
            </a:pPr>
            <a:endParaRPr lang="fr-CH" altLang="fr-FR" smtClean="0"/>
          </a:p>
          <a:p>
            <a:pPr eaLnBrk="1" hangingPunct="1">
              <a:spcBef>
                <a:spcPct val="0"/>
              </a:spcBef>
            </a:pPr>
            <a:endParaRPr lang="fr-CH" altLang="fr-FR" smtClean="0"/>
          </a:p>
          <a:p>
            <a:pPr eaLnBrk="1" hangingPunct="1">
              <a:spcBef>
                <a:spcPct val="0"/>
              </a:spcBef>
            </a:pPr>
            <a:r>
              <a:rPr lang="fr-CH" altLang="fr-FR" smtClean="0"/>
              <a:t>Crimes against humanity can be committed in the absence of an armed conflict. </a:t>
            </a:r>
            <a:endParaRPr lang="en-GB" altLang="fr-FR" smtClean="0"/>
          </a:p>
        </p:txBody>
      </p:sp>
      <p:sp>
        <p:nvSpPr>
          <p:cNvPr id="593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9F80B01-193B-43A3-8E09-8958A3F57EB6}" type="slidenum">
              <a:rPr lang="en-GB" altLang="fr-FR">
                <a:latin typeface="Calibri" panose="020F0502020204030204" pitchFamily="34" charset="0"/>
              </a:rPr>
              <a:pPr eaLnBrk="1" hangingPunct="1"/>
              <a:t>20</a:t>
            </a:fld>
            <a:endParaRPr lang="en-GB" altLang="fr-FR">
              <a:latin typeface="Calibri" panose="020F0502020204030204" pitchFamily="34" charset="0"/>
            </a:endParaRPr>
          </a:p>
        </p:txBody>
      </p:sp>
    </p:spTree>
    <p:extLst>
      <p:ext uri="{BB962C8B-B14F-4D97-AF65-F5344CB8AC3E}">
        <p14:creationId xmlns:p14="http://schemas.microsoft.com/office/powerpoint/2010/main" val="34622620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CH" altLang="fr-FR" b="1" smtClean="0"/>
              <a:t>Genocide</a:t>
            </a:r>
          </a:p>
          <a:p>
            <a:pPr eaLnBrk="1" hangingPunct="1">
              <a:spcBef>
                <a:spcPct val="0"/>
              </a:spcBef>
            </a:pPr>
            <a:r>
              <a:rPr lang="fr-CH" altLang="fr-FR" b="1" smtClean="0"/>
              <a:t>Art. 6 (1)(b) and (d) ICC Statute</a:t>
            </a:r>
          </a:p>
          <a:p>
            <a:pPr eaLnBrk="1" hangingPunct="1">
              <a:spcBef>
                <a:spcPct val="0"/>
              </a:spcBef>
            </a:pPr>
            <a:r>
              <a:rPr lang="en-GB" altLang="fr-FR" smtClean="0"/>
              <a:t>“6(1) For the purpose of this Statute, ‘genocide’ means any of the following acts </a:t>
            </a:r>
            <a:r>
              <a:rPr lang="en-GB" altLang="fr-FR" b="1" smtClean="0"/>
              <a:t>committed with intent to destroy</a:t>
            </a:r>
            <a:r>
              <a:rPr lang="en-GB" altLang="fr-FR" smtClean="0"/>
              <a:t>, in </a:t>
            </a:r>
            <a:r>
              <a:rPr lang="en-GB" altLang="fr-FR" b="1" smtClean="0"/>
              <a:t>whole</a:t>
            </a:r>
            <a:r>
              <a:rPr lang="en-GB" altLang="fr-FR" smtClean="0"/>
              <a:t> or in </a:t>
            </a:r>
            <a:r>
              <a:rPr lang="en-GB" altLang="fr-FR" b="1" smtClean="0"/>
              <a:t>part</a:t>
            </a:r>
            <a:r>
              <a:rPr lang="en-GB" altLang="fr-FR" smtClean="0"/>
              <a:t>, a </a:t>
            </a:r>
            <a:r>
              <a:rPr lang="en-GB" altLang="fr-FR" b="1" smtClean="0"/>
              <a:t>national</a:t>
            </a:r>
            <a:r>
              <a:rPr lang="en-GB" altLang="fr-FR" smtClean="0"/>
              <a:t>, </a:t>
            </a:r>
            <a:r>
              <a:rPr lang="en-GB" altLang="fr-FR" b="1" smtClean="0"/>
              <a:t>ethnical</a:t>
            </a:r>
            <a:r>
              <a:rPr lang="en-GB" altLang="fr-FR" smtClean="0"/>
              <a:t>, </a:t>
            </a:r>
            <a:r>
              <a:rPr lang="en-GB" altLang="fr-FR" b="1" smtClean="0"/>
              <a:t>racial</a:t>
            </a:r>
            <a:r>
              <a:rPr lang="en-GB" altLang="fr-FR" smtClean="0"/>
              <a:t> or </a:t>
            </a:r>
            <a:r>
              <a:rPr lang="en-GB" altLang="fr-FR" b="1" smtClean="0"/>
              <a:t>religious</a:t>
            </a:r>
            <a:r>
              <a:rPr lang="en-GB" altLang="fr-FR" smtClean="0"/>
              <a:t> group, as such: […]</a:t>
            </a:r>
          </a:p>
          <a:p>
            <a:pPr eaLnBrk="1" hangingPunct="1">
              <a:spcBef>
                <a:spcPct val="0"/>
              </a:spcBef>
            </a:pPr>
            <a:r>
              <a:rPr lang="en-GB" altLang="fr-FR" smtClean="0"/>
              <a:t>(b) Causing </a:t>
            </a:r>
            <a:r>
              <a:rPr lang="en-GB" altLang="fr-FR" b="1" smtClean="0"/>
              <a:t>serious bodily or mental harm </a:t>
            </a:r>
            <a:r>
              <a:rPr lang="en-GB" altLang="fr-FR" smtClean="0"/>
              <a:t>to members of the group; […]</a:t>
            </a:r>
          </a:p>
          <a:p>
            <a:pPr eaLnBrk="1" hangingPunct="1">
              <a:spcBef>
                <a:spcPct val="0"/>
              </a:spcBef>
            </a:pPr>
            <a:r>
              <a:rPr lang="en-GB" altLang="fr-FR" smtClean="0"/>
              <a:t>(d) Imposing </a:t>
            </a:r>
            <a:r>
              <a:rPr lang="en-GB" altLang="fr-FR" b="1" smtClean="0"/>
              <a:t>measures</a:t>
            </a:r>
            <a:r>
              <a:rPr lang="en-GB" altLang="fr-FR" smtClean="0"/>
              <a:t> intended to </a:t>
            </a:r>
            <a:r>
              <a:rPr lang="en-GB" altLang="fr-FR" b="1" smtClean="0"/>
              <a:t>prevent births </a:t>
            </a:r>
            <a:r>
              <a:rPr lang="en-GB" altLang="fr-FR" smtClean="0"/>
              <a:t>within the group; […]”</a:t>
            </a:r>
          </a:p>
          <a:p>
            <a:pPr eaLnBrk="1" hangingPunct="1">
              <a:spcBef>
                <a:spcPct val="0"/>
              </a:spcBef>
            </a:pPr>
            <a:endParaRPr lang="fr-CH" altLang="fr-FR" smtClean="0"/>
          </a:p>
          <a:p>
            <a:pPr eaLnBrk="1" hangingPunct="1">
              <a:spcBef>
                <a:spcPct val="0"/>
              </a:spcBef>
            </a:pPr>
            <a:endParaRPr lang="en-GB" altLang="fr-FR" smtClean="0"/>
          </a:p>
        </p:txBody>
      </p:sp>
      <p:sp>
        <p:nvSpPr>
          <p:cNvPr id="604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F2FC8836-FD54-426C-B829-D784BF21CA7F}" type="slidenum">
              <a:rPr lang="en-GB" altLang="fr-FR">
                <a:latin typeface="Calibri" panose="020F0502020204030204" pitchFamily="34" charset="0"/>
              </a:rPr>
              <a:pPr eaLnBrk="1" hangingPunct="1"/>
              <a:t>21</a:t>
            </a:fld>
            <a:endParaRPr lang="en-GB" altLang="fr-FR">
              <a:latin typeface="Calibri" panose="020F0502020204030204" pitchFamily="34" charset="0"/>
            </a:endParaRPr>
          </a:p>
        </p:txBody>
      </p:sp>
    </p:spTree>
    <p:extLst>
      <p:ext uri="{BB962C8B-B14F-4D97-AF65-F5344CB8AC3E}">
        <p14:creationId xmlns:p14="http://schemas.microsoft.com/office/powerpoint/2010/main" val="40170805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fr-CH" b="1" u="sng" dirty="0" smtClean="0"/>
              <a:t>Modes of </a:t>
            </a:r>
            <a:r>
              <a:rPr lang="fr-CH" b="1" u="sng" dirty="0" err="1" smtClean="0"/>
              <a:t>liabilty</a:t>
            </a:r>
            <a:r>
              <a:rPr lang="fr-CH" b="1" u="sng" dirty="0" smtClean="0"/>
              <a:t> – art 25 ICC </a:t>
            </a:r>
            <a:r>
              <a:rPr lang="fr-CH" b="1" u="sng" dirty="0" err="1" smtClean="0"/>
              <a:t>Statute</a:t>
            </a:r>
            <a:endParaRPr lang="fr-CH" b="1" u="sng" dirty="0" smtClean="0"/>
          </a:p>
          <a:p>
            <a:pPr marL="171450" indent="-171450" eaLnBrk="1" fontAlgn="auto" hangingPunct="1">
              <a:spcBef>
                <a:spcPts val="0"/>
              </a:spcBef>
              <a:spcAft>
                <a:spcPts val="0"/>
              </a:spcAft>
              <a:buFont typeface="Arial" pitchFamily="34" charset="0"/>
              <a:buChar char="•"/>
              <a:defRPr/>
            </a:pPr>
            <a:r>
              <a:rPr lang="fr-CH" dirty="0" smtClean="0"/>
              <a:t>Commission, </a:t>
            </a:r>
            <a:r>
              <a:rPr lang="fr-CH" dirty="0" err="1" smtClean="0"/>
              <a:t>either</a:t>
            </a:r>
            <a:r>
              <a:rPr lang="fr-CH" dirty="0" smtClean="0"/>
              <a:t> </a:t>
            </a:r>
            <a:r>
              <a:rPr lang="fr-CH" dirty="0" err="1" smtClean="0"/>
              <a:t>individually</a:t>
            </a:r>
            <a:r>
              <a:rPr lang="fr-CH" dirty="0" smtClean="0"/>
              <a:t>, or  </a:t>
            </a:r>
            <a:r>
              <a:rPr lang="fr-CH" dirty="0" err="1" smtClean="0"/>
              <a:t>jointly</a:t>
            </a:r>
            <a:r>
              <a:rPr lang="fr-CH" dirty="0" smtClean="0"/>
              <a:t> </a:t>
            </a:r>
            <a:r>
              <a:rPr lang="fr-CH" dirty="0" err="1" smtClean="0"/>
              <a:t>with</a:t>
            </a:r>
            <a:r>
              <a:rPr lang="fr-CH" dirty="0" smtClean="0"/>
              <a:t> or </a:t>
            </a:r>
            <a:r>
              <a:rPr lang="fr-CH" dirty="0" err="1" smtClean="0"/>
              <a:t>through</a:t>
            </a:r>
            <a:r>
              <a:rPr lang="fr-CH" dirty="0" smtClean="0"/>
              <a:t> </a:t>
            </a:r>
            <a:r>
              <a:rPr lang="fr-CH" dirty="0" err="1" smtClean="0"/>
              <a:t>someone</a:t>
            </a:r>
            <a:r>
              <a:rPr lang="fr-CH" dirty="0" smtClean="0"/>
              <a:t> </a:t>
            </a:r>
            <a:r>
              <a:rPr lang="fr-CH" dirty="0" err="1" smtClean="0"/>
              <a:t>another</a:t>
            </a:r>
            <a:r>
              <a:rPr lang="fr-CH" dirty="0" smtClean="0"/>
              <a:t> </a:t>
            </a:r>
            <a:r>
              <a:rPr lang="fr-CH" dirty="0" err="1" smtClean="0"/>
              <a:t>person</a:t>
            </a:r>
            <a:endParaRPr lang="en-GB" dirty="0" smtClean="0"/>
          </a:p>
          <a:p>
            <a:pPr marL="171450" indent="-171450" eaLnBrk="1" fontAlgn="auto" hangingPunct="1">
              <a:spcBef>
                <a:spcPts val="0"/>
              </a:spcBef>
              <a:spcAft>
                <a:spcPts val="0"/>
              </a:spcAft>
              <a:buFont typeface="Arial" pitchFamily="34" charset="0"/>
              <a:buChar char="•"/>
              <a:defRPr/>
            </a:pPr>
            <a:r>
              <a:rPr lang="fr-CH" dirty="0" err="1" smtClean="0"/>
              <a:t>Ordering</a:t>
            </a:r>
            <a:r>
              <a:rPr lang="fr-CH" dirty="0" smtClean="0"/>
              <a:t>, </a:t>
            </a:r>
            <a:r>
              <a:rPr lang="fr-CH" dirty="0" err="1" smtClean="0"/>
              <a:t>solliciting</a:t>
            </a:r>
            <a:r>
              <a:rPr lang="fr-CH" dirty="0" smtClean="0"/>
              <a:t>, </a:t>
            </a:r>
            <a:r>
              <a:rPr lang="fr-CH" dirty="0" err="1" smtClean="0"/>
              <a:t>inducing</a:t>
            </a:r>
            <a:endParaRPr lang="en-GB" dirty="0" smtClean="0"/>
          </a:p>
          <a:p>
            <a:pPr marL="171450" indent="-171450" eaLnBrk="1" fontAlgn="auto" hangingPunct="1">
              <a:spcBef>
                <a:spcPts val="0"/>
              </a:spcBef>
              <a:spcAft>
                <a:spcPts val="0"/>
              </a:spcAft>
              <a:buFont typeface="Arial" pitchFamily="34" charset="0"/>
              <a:buChar char="•"/>
              <a:defRPr/>
            </a:pPr>
            <a:r>
              <a:rPr lang="fr-CH" dirty="0" err="1" smtClean="0"/>
              <a:t>Aiding</a:t>
            </a:r>
            <a:r>
              <a:rPr lang="fr-CH" dirty="0" smtClean="0"/>
              <a:t>, </a:t>
            </a:r>
            <a:r>
              <a:rPr lang="fr-CH" dirty="0" err="1" smtClean="0"/>
              <a:t>abetting</a:t>
            </a:r>
            <a:r>
              <a:rPr lang="fr-CH" dirty="0" smtClean="0"/>
              <a:t>, </a:t>
            </a:r>
            <a:r>
              <a:rPr lang="fr-CH" dirty="0" err="1" smtClean="0"/>
              <a:t>assisting</a:t>
            </a:r>
            <a:endParaRPr lang="en-GB" dirty="0" smtClean="0"/>
          </a:p>
          <a:p>
            <a:pPr marL="171450" indent="-171450" eaLnBrk="1" fontAlgn="auto" hangingPunct="1">
              <a:spcBef>
                <a:spcPts val="0"/>
              </a:spcBef>
              <a:spcAft>
                <a:spcPts val="0"/>
              </a:spcAft>
              <a:buFont typeface="Arial" pitchFamily="34" charset="0"/>
              <a:buChar char="•"/>
              <a:defRPr/>
            </a:pPr>
            <a:r>
              <a:rPr lang="en-GB" dirty="0" smtClean="0"/>
              <a:t>Contributing to the commission or attempted commission by a group of persons acting with a common purpose</a:t>
            </a:r>
          </a:p>
          <a:p>
            <a:pPr marL="171450" indent="-171450" eaLnBrk="1" fontAlgn="auto" hangingPunct="1">
              <a:spcBef>
                <a:spcPts val="0"/>
              </a:spcBef>
              <a:spcAft>
                <a:spcPts val="0"/>
              </a:spcAft>
              <a:buFont typeface="Arial" pitchFamily="34" charset="0"/>
              <a:buChar char="•"/>
              <a:defRPr/>
            </a:pPr>
            <a:r>
              <a:rPr lang="fr-CH" dirty="0" err="1" smtClean="0"/>
              <a:t>Directly</a:t>
            </a:r>
            <a:r>
              <a:rPr lang="fr-CH" dirty="0" smtClean="0"/>
              <a:t> and </a:t>
            </a:r>
            <a:r>
              <a:rPr lang="fr-CH" dirty="0" err="1" smtClean="0"/>
              <a:t>publicy</a:t>
            </a:r>
            <a:r>
              <a:rPr lang="fr-CH" dirty="0" smtClean="0"/>
              <a:t> </a:t>
            </a:r>
            <a:r>
              <a:rPr lang="fr-CH" dirty="0" err="1" smtClean="0"/>
              <a:t>inciting</a:t>
            </a:r>
            <a:r>
              <a:rPr lang="fr-CH" dirty="0" smtClean="0"/>
              <a:t>  </a:t>
            </a:r>
            <a:r>
              <a:rPr lang="fr-CH" dirty="0" err="1" smtClean="0"/>
              <a:t>others</a:t>
            </a:r>
            <a:r>
              <a:rPr lang="fr-CH" dirty="0" smtClean="0"/>
              <a:t> to commit </a:t>
            </a:r>
            <a:r>
              <a:rPr lang="fr-CH" dirty="0" err="1" smtClean="0"/>
              <a:t>genocide</a:t>
            </a:r>
            <a:endParaRPr lang="en-GB" dirty="0" smtClean="0"/>
          </a:p>
          <a:p>
            <a:pPr marL="171450" indent="-171450" eaLnBrk="1" fontAlgn="auto" hangingPunct="1">
              <a:spcBef>
                <a:spcPts val="0"/>
              </a:spcBef>
              <a:spcAft>
                <a:spcPts val="0"/>
              </a:spcAft>
              <a:buFont typeface="Arial" pitchFamily="34" charset="0"/>
              <a:buChar char="•"/>
              <a:defRPr/>
            </a:pPr>
            <a:r>
              <a:rPr lang="en-GB" dirty="0" smtClean="0"/>
              <a:t>Attempting to commit SV by taking action that commences its execution by means of a substantial step, but SV does not occur because of circumstances independent of the person's intentions</a:t>
            </a:r>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fr-CH" b="1" u="sng" dirty="0" err="1" smtClean="0"/>
              <a:t>Irrelevance</a:t>
            </a:r>
            <a:r>
              <a:rPr lang="fr-CH" b="1" u="sng" dirty="0" smtClean="0"/>
              <a:t> of official </a:t>
            </a:r>
            <a:r>
              <a:rPr lang="fr-CH" b="1" u="sng" dirty="0" err="1" smtClean="0"/>
              <a:t>capacity</a:t>
            </a:r>
            <a:r>
              <a:rPr lang="fr-CH" b="1" u="sng" dirty="0" smtClean="0"/>
              <a:t> – art. 27 ICC </a:t>
            </a:r>
            <a:r>
              <a:rPr lang="fr-CH" b="1" u="sng" dirty="0" err="1" smtClean="0"/>
              <a:t>Statute</a:t>
            </a:r>
            <a:endParaRPr lang="fr-CH" b="1" u="sng" dirty="0" smtClean="0"/>
          </a:p>
          <a:p>
            <a:pPr eaLnBrk="1" fontAlgn="auto" hangingPunct="1">
              <a:spcBef>
                <a:spcPts val="0"/>
              </a:spcBef>
              <a:spcAft>
                <a:spcPts val="0"/>
              </a:spcAft>
              <a:defRPr/>
            </a:pPr>
            <a:r>
              <a:rPr lang="fr-CH" dirty="0" smtClean="0"/>
              <a:t>Official </a:t>
            </a:r>
            <a:r>
              <a:rPr lang="fr-CH" dirty="0" err="1" smtClean="0"/>
              <a:t>capacity</a:t>
            </a:r>
            <a:r>
              <a:rPr lang="fr-CH" dirty="0" smtClean="0"/>
              <a:t> (</a:t>
            </a:r>
            <a:r>
              <a:rPr lang="fr-CH" dirty="0" err="1" smtClean="0"/>
              <a:t>such</a:t>
            </a:r>
            <a:r>
              <a:rPr lang="fr-CH" dirty="0" smtClean="0"/>
              <a:t> as the </a:t>
            </a:r>
            <a:r>
              <a:rPr lang="fr-CH" dirty="0" err="1" smtClean="0"/>
              <a:t>functions</a:t>
            </a:r>
            <a:r>
              <a:rPr lang="fr-CH" dirty="0" smtClean="0"/>
              <a:t> </a:t>
            </a:r>
            <a:r>
              <a:rPr lang="fr-CH" dirty="0" err="1" smtClean="0"/>
              <a:t>listed</a:t>
            </a:r>
            <a:r>
              <a:rPr lang="fr-CH" dirty="0" smtClean="0"/>
              <a:t> in the </a:t>
            </a:r>
            <a:r>
              <a:rPr lang="fr-CH" dirty="0" err="1" smtClean="0"/>
              <a:t>slide</a:t>
            </a:r>
            <a:r>
              <a:rPr lang="fr-CH" dirty="0" smtClean="0"/>
              <a:t>) </a:t>
            </a:r>
            <a:r>
              <a:rPr lang="en-GB" dirty="0" smtClean="0"/>
              <a:t>in no case exempt a person from criminal responsibility under this Statute, nor shall it, in and of itself, constitute a ground for reduction of sentence. </a:t>
            </a:r>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fr-CH" b="1" u="sng" dirty="0" err="1" smtClean="0"/>
              <a:t>Responsability</a:t>
            </a:r>
            <a:r>
              <a:rPr lang="fr-CH" b="1" u="sng" dirty="0" smtClean="0"/>
              <a:t> of </a:t>
            </a:r>
            <a:r>
              <a:rPr lang="fr-CH" b="1" u="sng" dirty="0" err="1" smtClean="0"/>
              <a:t>commanders</a:t>
            </a:r>
            <a:r>
              <a:rPr lang="fr-CH" b="1" u="sng" dirty="0" smtClean="0"/>
              <a:t> and </a:t>
            </a:r>
            <a:r>
              <a:rPr lang="fr-CH" b="1" u="sng" dirty="0" err="1" smtClean="0"/>
              <a:t>other</a:t>
            </a:r>
            <a:r>
              <a:rPr lang="fr-CH" b="1" u="sng" dirty="0" smtClean="0"/>
              <a:t> </a:t>
            </a:r>
            <a:r>
              <a:rPr lang="fr-CH" b="1" u="sng" dirty="0" err="1" smtClean="0"/>
              <a:t>superiors</a:t>
            </a:r>
            <a:r>
              <a:rPr lang="fr-CH" b="1" u="sng" dirty="0" smtClean="0"/>
              <a:t> – art. 28 ICC </a:t>
            </a:r>
            <a:r>
              <a:rPr lang="fr-CH" b="1" u="sng" dirty="0" err="1" smtClean="0"/>
              <a:t>Statute</a:t>
            </a:r>
            <a:endParaRPr lang="fr-CH" b="1" u="sng" dirty="0" smtClean="0"/>
          </a:p>
          <a:p>
            <a:pPr eaLnBrk="1" fontAlgn="auto" hangingPunct="1">
              <a:spcBef>
                <a:spcPts val="0"/>
              </a:spcBef>
              <a:spcAft>
                <a:spcPts val="0"/>
              </a:spcAft>
              <a:defRPr/>
            </a:pPr>
            <a:r>
              <a:rPr lang="en-GB" dirty="0" smtClean="0"/>
              <a:t>(a) A military commander or person effectively acting as a military commander shall be criminally responsible for crimes within the jurisdiction of the Court committed by forces under his or her effective command and control, or effective authority and control as the case may be, as a result of his or her failure to exercise control properly over such forces, where:</a:t>
            </a:r>
          </a:p>
          <a:p>
            <a:pPr marL="285750" indent="-285750" eaLnBrk="1" fontAlgn="auto" hangingPunct="1">
              <a:spcBef>
                <a:spcPts val="0"/>
              </a:spcBef>
              <a:spcAft>
                <a:spcPts val="0"/>
              </a:spcAft>
              <a:buFontTx/>
              <a:buAutoNum type="romanLcParenBoth"/>
              <a:defRPr/>
            </a:pPr>
            <a:r>
              <a:rPr lang="en-GB" dirty="0" smtClean="0"/>
              <a:t>That military commander or person either </a:t>
            </a:r>
            <a:r>
              <a:rPr lang="en-GB" b="1" dirty="0" smtClean="0"/>
              <a:t>knew</a:t>
            </a:r>
            <a:r>
              <a:rPr lang="en-GB" dirty="0" smtClean="0"/>
              <a:t> or, owing to the circumstances at the time, </a:t>
            </a:r>
            <a:r>
              <a:rPr lang="en-GB" b="1" dirty="0" smtClean="0"/>
              <a:t>should have known </a:t>
            </a:r>
            <a:r>
              <a:rPr lang="en-GB" dirty="0" smtClean="0"/>
              <a:t>that the forces were committing or about to commit such crimes; and </a:t>
            </a:r>
          </a:p>
          <a:p>
            <a:pPr marL="285750" indent="-285750" eaLnBrk="1" fontAlgn="auto" hangingPunct="1">
              <a:spcBef>
                <a:spcPts val="0"/>
              </a:spcBef>
              <a:spcAft>
                <a:spcPts val="0"/>
              </a:spcAft>
              <a:buFontTx/>
              <a:buAutoNum type="romanLcParenBoth"/>
              <a:defRPr/>
            </a:pPr>
            <a:r>
              <a:rPr lang="en-GB" dirty="0" smtClean="0"/>
              <a:t>That military commander or person </a:t>
            </a:r>
            <a:r>
              <a:rPr lang="en-GB" b="1" dirty="0" smtClean="0"/>
              <a:t>failed to take all necessary and reasonable measures </a:t>
            </a:r>
            <a:r>
              <a:rPr lang="en-GB" dirty="0" smtClean="0"/>
              <a:t>within his or her power to prevent or repress their commission or to submit the matter to the competent authorities for investigation and prosecution.</a:t>
            </a:r>
          </a:p>
          <a:p>
            <a:pPr eaLnBrk="1" fontAlgn="auto" hangingPunct="1">
              <a:spcBef>
                <a:spcPts val="0"/>
              </a:spcBef>
              <a:spcAft>
                <a:spcPts val="0"/>
              </a:spcAft>
              <a:defRPr/>
            </a:pPr>
            <a:endParaRPr lang="en-GB" dirty="0" smtClean="0"/>
          </a:p>
          <a:p>
            <a:pPr eaLnBrk="1" fontAlgn="auto" hangingPunct="1">
              <a:spcBef>
                <a:spcPts val="0"/>
              </a:spcBef>
              <a:spcAft>
                <a:spcPts val="0"/>
              </a:spcAft>
              <a:defRPr/>
            </a:pPr>
            <a:r>
              <a:rPr lang="en-GB" dirty="0" smtClean="0"/>
              <a:t>(b) With respect to superior and subordinate relationships not described in paragraph (a), a superior shall be criminally responsible for crimes within the jurisdiction of the Court committed by subordinates </a:t>
            </a:r>
            <a:r>
              <a:rPr lang="en-GB" b="1" dirty="0" smtClean="0"/>
              <a:t>under his or her effective authority and control</a:t>
            </a:r>
            <a:r>
              <a:rPr lang="en-GB" dirty="0" smtClean="0"/>
              <a:t>, as a result of his or her failure to exercise control properly over such subordinates, where:</a:t>
            </a:r>
          </a:p>
          <a:p>
            <a:pPr marL="285750" indent="-285750" eaLnBrk="1" fontAlgn="auto" hangingPunct="1">
              <a:spcBef>
                <a:spcPts val="0"/>
              </a:spcBef>
              <a:spcAft>
                <a:spcPts val="0"/>
              </a:spcAft>
              <a:buFontTx/>
              <a:buAutoNum type="romanLcParenBoth"/>
              <a:defRPr/>
            </a:pPr>
            <a:r>
              <a:rPr lang="en-GB" dirty="0" smtClean="0"/>
              <a:t>The superior either </a:t>
            </a:r>
            <a:r>
              <a:rPr lang="en-GB" b="1" dirty="0" smtClean="0"/>
              <a:t>knew, or consciously disregarded information which clearly indicated,</a:t>
            </a:r>
            <a:r>
              <a:rPr lang="en-GB" dirty="0" smtClean="0"/>
              <a:t> that the subordinates were committing or about to commit such crimes; </a:t>
            </a:r>
          </a:p>
          <a:p>
            <a:pPr eaLnBrk="1" fontAlgn="auto" hangingPunct="1">
              <a:spcBef>
                <a:spcPts val="0"/>
              </a:spcBef>
              <a:spcAft>
                <a:spcPts val="0"/>
              </a:spcAft>
              <a:defRPr/>
            </a:pPr>
            <a:r>
              <a:rPr lang="en-GB" dirty="0" smtClean="0"/>
              <a:t>(ii) The crimes concerned activities that were </a:t>
            </a:r>
            <a:r>
              <a:rPr lang="en-GB" b="1" dirty="0" smtClean="0"/>
              <a:t>within the effective responsibility and control of the superior</a:t>
            </a:r>
            <a:r>
              <a:rPr lang="en-GB" dirty="0" smtClean="0"/>
              <a:t>; and</a:t>
            </a:r>
          </a:p>
          <a:p>
            <a:pPr eaLnBrk="1" fontAlgn="auto" hangingPunct="1">
              <a:spcBef>
                <a:spcPts val="0"/>
              </a:spcBef>
              <a:spcAft>
                <a:spcPts val="0"/>
              </a:spcAft>
              <a:defRPr/>
            </a:pPr>
            <a:r>
              <a:rPr lang="en-GB" dirty="0" smtClean="0"/>
              <a:t>(iii) The superior </a:t>
            </a:r>
            <a:r>
              <a:rPr lang="en-GB" b="1" dirty="0" smtClean="0"/>
              <a:t>failed to take all necessary and reasonable measures within his or her power </a:t>
            </a:r>
            <a:r>
              <a:rPr lang="en-GB" dirty="0" smtClean="0"/>
              <a:t>to prevent or repress their commission or to submit the matter to the competent authorities for investigation and prosecution.</a:t>
            </a:r>
            <a:endParaRPr lang="en-GB" dirty="0"/>
          </a:p>
        </p:txBody>
      </p:sp>
      <p:sp>
        <p:nvSpPr>
          <p:cNvPr id="614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46F99BD-8F34-4B18-AD0E-C1E101FFAFAF}" type="slidenum">
              <a:rPr lang="en-GB" altLang="fr-FR">
                <a:latin typeface="Calibri" panose="020F0502020204030204" pitchFamily="34" charset="0"/>
              </a:rPr>
              <a:pPr eaLnBrk="1" hangingPunct="1"/>
              <a:t>22</a:t>
            </a:fld>
            <a:endParaRPr lang="en-GB" altLang="fr-FR">
              <a:latin typeface="Calibri" panose="020F0502020204030204" pitchFamily="34" charset="0"/>
            </a:endParaRPr>
          </a:p>
        </p:txBody>
      </p:sp>
    </p:spTree>
    <p:extLst>
      <p:ext uri="{BB962C8B-B14F-4D97-AF65-F5344CB8AC3E}">
        <p14:creationId xmlns:p14="http://schemas.microsoft.com/office/powerpoint/2010/main" val="28139026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CH" altLang="fr-FR" b="1" u="sng" smtClean="0"/>
              <a:t>Art. 49 GCI; 50 GCII; 129 GCIII; 146 GC IV: </a:t>
            </a:r>
          </a:p>
          <a:p>
            <a:pPr eaLnBrk="1" hangingPunct="1">
              <a:spcBef>
                <a:spcPct val="0"/>
              </a:spcBef>
            </a:pPr>
            <a:endParaRPr lang="fr-CH" altLang="fr-FR" b="1" u="sng" smtClean="0"/>
          </a:p>
          <a:p>
            <a:pPr eaLnBrk="1" hangingPunct="1">
              <a:spcBef>
                <a:spcPct val="0"/>
              </a:spcBef>
            </a:pPr>
            <a:r>
              <a:rPr lang="en-GB" altLang="fr-FR" smtClean="0"/>
              <a:t>“The High Contracting Parties </a:t>
            </a:r>
            <a:r>
              <a:rPr lang="en-GB" altLang="fr-FR" b="1" smtClean="0"/>
              <a:t>undertake to enact any legislation </a:t>
            </a:r>
            <a:r>
              <a:rPr lang="en-GB" altLang="fr-FR" smtClean="0"/>
              <a:t>necessary to provide </a:t>
            </a:r>
            <a:r>
              <a:rPr lang="en-GB" altLang="fr-FR" b="1" smtClean="0"/>
              <a:t>effective penal sanctions </a:t>
            </a:r>
            <a:r>
              <a:rPr lang="en-GB" altLang="fr-FR" smtClean="0"/>
              <a:t>for persons committing, or ordering to be committed, any of </a:t>
            </a:r>
            <a:r>
              <a:rPr lang="en-GB" altLang="fr-FR" b="1" smtClean="0"/>
              <a:t>the grave breaches </a:t>
            </a:r>
            <a:r>
              <a:rPr lang="en-GB" altLang="fr-FR" smtClean="0"/>
              <a:t>of the present Convention […] Each High Contracting Party shall be under the obligation to </a:t>
            </a:r>
            <a:r>
              <a:rPr lang="en-GB" altLang="fr-FR" b="1" smtClean="0"/>
              <a:t>search for persons alleged to have committed</a:t>
            </a:r>
            <a:r>
              <a:rPr lang="en-GB" altLang="fr-FR" smtClean="0"/>
              <a:t>, or to have ordered to be committed, such grave breaches, and shall </a:t>
            </a:r>
            <a:r>
              <a:rPr lang="en-GB" altLang="fr-FR" b="1" smtClean="0"/>
              <a:t>bring such persons, regardless of their nationality, before its own courts</a:t>
            </a:r>
            <a:r>
              <a:rPr lang="en-GB" altLang="fr-FR" smtClean="0"/>
              <a:t>. It may also, if it prefers, and in accordance with the provisions of its own legislation, hand such persons over for trial to another High Contracting Party concerned, provided such High Contracting Party has made out a ' prima facie ' case.</a:t>
            </a:r>
            <a:br>
              <a:rPr lang="en-GB" altLang="fr-FR" smtClean="0"/>
            </a:br>
            <a:r>
              <a:rPr lang="en-GB" altLang="fr-FR" smtClean="0"/>
              <a:t>Each High Contracting Party shall take measures necessary for the </a:t>
            </a:r>
            <a:r>
              <a:rPr lang="en-GB" altLang="fr-FR" b="1" smtClean="0"/>
              <a:t>suppression of all acts contrary to the provisions of the present Convention </a:t>
            </a:r>
            <a:r>
              <a:rPr lang="en-GB" altLang="fr-FR" smtClean="0"/>
              <a:t>other than the grave breaches defined in the following Article.”</a:t>
            </a:r>
          </a:p>
          <a:p>
            <a:pPr eaLnBrk="1" hangingPunct="1">
              <a:spcBef>
                <a:spcPct val="0"/>
              </a:spcBef>
            </a:pPr>
            <a:endParaRPr lang="fr-CH" altLang="fr-FR" smtClean="0"/>
          </a:p>
          <a:p>
            <a:pPr eaLnBrk="1" hangingPunct="1">
              <a:spcBef>
                <a:spcPct val="0"/>
              </a:spcBef>
            </a:pPr>
            <a:endParaRPr lang="fr-CH" altLang="fr-FR" smtClean="0"/>
          </a:p>
          <a:p>
            <a:pPr eaLnBrk="1" hangingPunct="1">
              <a:spcBef>
                <a:spcPct val="0"/>
              </a:spcBef>
            </a:pPr>
            <a:r>
              <a:rPr lang="fr-CH" altLang="fr-FR" b="1" smtClean="0"/>
              <a:t>National implementation</a:t>
            </a:r>
          </a:p>
          <a:p>
            <a:pPr eaLnBrk="1" hangingPunct="1">
              <a:spcBef>
                <a:spcPct val="0"/>
              </a:spcBef>
            </a:pPr>
            <a:r>
              <a:rPr lang="fr-CH" altLang="fr-FR" smtClean="0"/>
              <a:t>While many countries have criminalized rape and SV, there is a need for better implementation of internationally recognized definitions of SV crimes. For instance, in some countries, the definition of rape excludes men. In others, the definition remains restricted to unwanted intercourse. </a:t>
            </a:r>
            <a:endParaRPr lang="en-GB" altLang="fr-FR" smtClean="0"/>
          </a:p>
        </p:txBody>
      </p:sp>
      <p:sp>
        <p:nvSpPr>
          <p:cNvPr id="624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97F8E458-E31C-4411-BD9B-4B782F85EFCB}" type="slidenum">
              <a:rPr lang="en-GB" altLang="fr-FR">
                <a:latin typeface="Calibri" panose="020F0502020204030204" pitchFamily="34" charset="0"/>
              </a:rPr>
              <a:pPr eaLnBrk="1" hangingPunct="1"/>
              <a:t>23</a:t>
            </a:fld>
            <a:endParaRPr lang="en-GB" altLang="fr-FR">
              <a:latin typeface="Calibri" panose="020F0502020204030204" pitchFamily="34" charset="0"/>
            </a:endParaRPr>
          </a:p>
        </p:txBody>
      </p:sp>
    </p:spTree>
    <p:extLst>
      <p:ext uri="{BB962C8B-B14F-4D97-AF65-F5344CB8AC3E}">
        <p14:creationId xmlns:p14="http://schemas.microsoft.com/office/powerpoint/2010/main" val="10753556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CH" altLang="fr-FR" smtClean="0"/>
              <a:t>Picture: Democratic Republic of the Congo, </a:t>
            </a:r>
            <a:r>
              <a:rPr lang="en-GB" altLang="fr-FR" smtClean="0"/>
              <a:t>Western Goma, Buhimba camp for displaced persons. A volunteer from the Congolese Red Cross  during sessions for  public awareness in the camp. Credit: ICRC</a:t>
            </a:r>
          </a:p>
          <a:p>
            <a:pPr eaLnBrk="1" hangingPunct="1">
              <a:spcBef>
                <a:spcPct val="0"/>
              </a:spcBef>
            </a:pPr>
            <a:r>
              <a:rPr lang="fr-FR" altLang="fr-FR" smtClean="0"/>
              <a:t> </a:t>
            </a:r>
            <a:endParaRPr lang="en-GB" altLang="fr-FR" smtClean="0"/>
          </a:p>
          <a:p>
            <a:pPr eaLnBrk="1" hangingPunct="1">
              <a:spcBef>
                <a:spcPct val="0"/>
              </a:spcBef>
            </a:pPr>
            <a:endParaRPr lang="en-GB" altLang="fr-FR" smtClean="0"/>
          </a:p>
        </p:txBody>
      </p:sp>
      <p:sp>
        <p:nvSpPr>
          <p:cNvPr id="634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402994C-73F6-4582-8612-EDA0C00FFC44}" type="slidenum">
              <a:rPr lang="en-GB" altLang="fr-FR">
                <a:latin typeface="Calibri" panose="020F0502020204030204" pitchFamily="34" charset="0"/>
              </a:rPr>
              <a:pPr eaLnBrk="1" hangingPunct="1"/>
              <a:t>24</a:t>
            </a:fld>
            <a:endParaRPr lang="en-GB" altLang="fr-FR">
              <a:latin typeface="Calibri" panose="020F0502020204030204" pitchFamily="34" charset="0"/>
            </a:endParaRPr>
          </a:p>
        </p:txBody>
      </p:sp>
    </p:spTree>
    <p:extLst>
      <p:ext uri="{BB962C8B-B14F-4D97-AF65-F5344CB8AC3E}">
        <p14:creationId xmlns:p14="http://schemas.microsoft.com/office/powerpoint/2010/main" val="6506723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fr-FR" smtClean="0">
              <a:latin typeface="Arial" panose="020B0604020202020204" pitchFamily="34" charset="0"/>
              <a:cs typeface="Arial" panose="020B0604020202020204" pitchFamily="34" charset="0"/>
            </a:endParaRPr>
          </a:p>
          <a:p>
            <a:r>
              <a:rPr lang="en-GB" altLang="fr-FR" smtClean="0">
                <a:latin typeface="Arial" panose="020B0604020202020204" pitchFamily="34" charset="0"/>
                <a:cs typeface="Arial" panose="020B0604020202020204" pitchFamily="34" charset="0"/>
              </a:rPr>
              <a:t>Despite the fact that the prohibition and criminalization of sexual violence in international law is robust, sexual violence remains pervasive in armed conflicts and has devastating consequences on victims, their families and communities. Sexual violence is insufficiently addressed in our humanitarian responses because it is an invisible phenomenon. Feelings of guilt, shame, fear of retaliation, or taboos often prevent victims from coming forward and seeking care or discussing what they have experienced. Some victims are afraid that by openly seeking care, what they feel is a private ordeal will become public, and that they might be judged by their communities. </a:t>
            </a:r>
          </a:p>
          <a:p>
            <a:endParaRPr lang="fr-CH" altLang="fr-FR" smtClean="0">
              <a:latin typeface="Arial" panose="020B0604020202020204" pitchFamily="34" charset="0"/>
              <a:cs typeface="Arial" panose="020B0604020202020204" pitchFamily="34" charset="0"/>
            </a:endParaRPr>
          </a:p>
          <a:p>
            <a:r>
              <a:rPr lang="fr-CH" altLang="fr-FR" smtClean="0">
                <a:latin typeface="Arial" panose="020B0604020202020204" pitchFamily="34" charset="0"/>
                <a:cs typeface="Arial" panose="020B0604020202020204" pitchFamily="34" charset="0"/>
              </a:rPr>
              <a:t>The severity of the problem in many conflicts around the world has been established. How can we tailor our humanitarian response and programmes in a way that will allow us to respond to the problem of sexual violence? </a:t>
            </a:r>
          </a:p>
        </p:txBody>
      </p:sp>
      <p:sp>
        <p:nvSpPr>
          <p:cNvPr id="645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8679136-9556-4483-A93B-B5FCD400B0B4}" type="slidenum">
              <a:rPr lang="en-GB" altLang="fr-FR">
                <a:latin typeface="Calibri" panose="020F0502020204030204" pitchFamily="34" charset="0"/>
              </a:rPr>
              <a:pPr eaLnBrk="1" hangingPunct="1"/>
              <a:t>25</a:t>
            </a:fld>
            <a:endParaRPr lang="en-GB" altLang="fr-FR">
              <a:latin typeface="Calibri" panose="020F0502020204030204" pitchFamily="34" charset="0"/>
            </a:endParaRPr>
          </a:p>
        </p:txBody>
      </p:sp>
    </p:spTree>
    <p:extLst>
      <p:ext uri="{BB962C8B-B14F-4D97-AF65-F5344CB8AC3E}">
        <p14:creationId xmlns:p14="http://schemas.microsoft.com/office/powerpoint/2010/main" val="35307941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fr-FR" smtClean="0">
                <a:latin typeface="Arial" panose="020B0604020202020204" pitchFamily="34" charset="0"/>
                <a:cs typeface="Arial" panose="020B0604020202020204" pitchFamily="34" charset="0"/>
              </a:rPr>
              <a:t>One solution was brought forward by the ICRC in 2013 and takes the form of a </a:t>
            </a:r>
            <a:r>
              <a:rPr lang="en-GB" altLang="fr-FR" b="1" smtClean="0">
                <a:latin typeface="Arial" panose="020B0604020202020204" pitchFamily="34" charset="0"/>
                <a:cs typeface="Arial" panose="020B0604020202020204" pitchFamily="34" charset="0"/>
              </a:rPr>
              <a:t>reversal of the presumption</a:t>
            </a:r>
            <a:r>
              <a:rPr lang="en-GB" altLang="fr-FR" smtClean="0">
                <a:latin typeface="Arial" panose="020B0604020202020204" pitchFamily="34" charset="0"/>
                <a:cs typeface="Arial" panose="020B0604020202020204" pitchFamily="34" charset="0"/>
              </a:rPr>
              <a:t>. </a:t>
            </a:r>
          </a:p>
          <a:p>
            <a:endParaRPr lang="en-GB" altLang="fr-FR" smtClean="0">
              <a:latin typeface="Arial" panose="020B0604020202020204" pitchFamily="34" charset="0"/>
              <a:cs typeface="Arial" panose="020B0604020202020204" pitchFamily="34" charset="0"/>
            </a:endParaRPr>
          </a:p>
          <a:p>
            <a:r>
              <a:rPr lang="en-GB" altLang="fr-FR" smtClean="0">
                <a:latin typeface="Arial" panose="020B0604020202020204" pitchFamily="34" charset="0"/>
                <a:cs typeface="Arial" panose="020B0604020202020204" pitchFamily="34" charset="0"/>
              </a:rPr>
              <a:t>This means than now the ICRC considers that SV takes place in armed conflicts, unless it can be proved otherwise by an in-depth assessment. This “</a:t>
            </a:r>
            <a:r>
              <a:rPr lang="en-GB" altLang="fr-FR" b="1" smtClean="0">
                <a:latin typeface="Arial" panose="020B0604020202020204" pitchFamily="34" charset="0"/>
                <a:cs typeface="Arial" panose="020B0604020202020204" pitchFamily="34" charset="0"/>
              </a:rPr>
              <a:t>reversal of the burden of proof</a:t>
            </a:r>
            <a:r>
              <a:rPr lang="en-GB" altLang="fr-FR" smtClean="0">
                <a:latin typeface="Arial" panose="020B0604020202020204" pitchFamily="34" charset="0"/>
                <a:cs typeface="Arial" panose="020B0604020202020204" pitchFamily="34" charset="0"/>
              </a:rPr>
              <a:t>” is not of a legal nature. It simply indicates that while the ICRC usually bases its humanitarian response on its own observations and on allegations of violations made by its beneficiaries, such a method proves unsatisfactory when it comes to the issue of sexual violence because victims of sexual violence are often reluctant to spontaneously come to the ICRC to reveal what they have suffered. By presuming that sexual violence is often part of armed conflicts and by providing a humanitarian response even without numerous allegations of SV, the ICRC will enhance its capacity to identify and respond to the needs of victims of SV. </a:t>
            </a:r>
          </a:p>
        </p:txBody>
      </p:sp>
      <p:sp>
        <p:nvSpPr>
          <p:cNvPr id="655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9766929-1ED0-425A-B50F-770F39B8C95A}" type="slidenum">
              <a:rPr lang="en-GB" altLang="fr-FR">
                <a:latin typeface="Calibri" panose="020F0502020204030204" pitchFamily="34" charset="0"/>
              </a:rPr>
              <a:pPr eaLnBrk="1" hangingPunct="1"/>
              <a:t>26</a:t>
            </a:fld>
            <a:endParaRPr lang="en-GB" altLang="fr-FR">
              <a:latin typeface="Calibri" panose="020F0502020204030204" pitchFamily="34" charset="0"/>
            </a:endParaRPr>
          </a:p>
        </p:txBody>
      </p:sp>
    </p:spTree>
    <p:extLst>
      <p:ext uri="{BB962C8B-B14F-4D97-AF65-F5344CB8AC3E}">
        <p14:creationId xmlns:p14="http://schemas.microsoft.com/office/powerpoint/2010/main" val="33112094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GB" b="1" dirty="0" smtClean="0">
                <a:latin typeface="Arial" charset="0"/>
                <a:cs typeface="Arial" charset="0"/>
              </a:rPr>
              <a:t>Holistic response:</a:t>
            </a:r>
            <a:r>
              <a:rPr lang="en-GB" dirty="0" smtClean="0">
                <a:latin typeface="Arial" charset="0"/>
                <a:cs typeface="Arial" charset="0"/>
              </a:rPr>
              <a:t> </a:t>
            </a:r>
          </a:p>
          <a:p>
            <a:pPr eaLnBrk="1" fontAlgn="auto" hangingPunct="1">
              <a:spcBef>
                <a:spcPts val="0"/>
              </a:spcBef>
              <a:spcAft>
                <a:spcPts val="0"/>
              </a:spcAft>
              <a:defRPr/>
            </a:pPr>
            <a:r>
              <a:rPr lang="en-GB" dirty="0" smtClean="0">
                <a:latin typeface="Arial" charset="0"/>
                <a:cs typeface="Arial" charset="0"/>
              </a:rPr>
              <a:t>There is clearly a need for humanitarian organizations to adopt a multidisciplinary approach. As we previously underlined, this is due to the specific impacts of SV on victims.  </a:t>
            </a:r>
          </a:p>
          <a:p>
            <a:pPr eaLnBrk="1" fontAlgn="auto" hangingPunct="1">
              <a:spcBef>
                <a:spcPts val="0"/>
              </a:spcBef>
              <a:spcAft>
                <a:spcPts val="0"/>
              </a:spcAft>
              <a:defRPr/>
            </a:pPr>
            <a:endParaRPr lang="fr-CH" dirty="0" smtClean="0">
              <a:latin typeface="Arial" charset="0"/>
              <a:cs typeface="Arial" charset="0"/>
            </a:endParaRPr>
          </a:p>
          <a:p>
            <a:pPr eaLnBrk="1" fontAlgn="auto" hangingPunct="1">
              <a:spcBef>
                <a:spcPts val="0"/>
              </a:spcBef>
              <a:spcAft>
                <a:spcPts val="0"/>
              </a:spcAft>
              <a:defRPr/>
            </a:pPr>
            <a:r>
              <a:rPr lang="fr-CH" b="1" u="sng" dirty="0" smtClean="0">
                <a:latin typeface="Arial" charset="0"/>
                <a:cs typeface="Arial" charset="0"/>
              </a:rPr>
              <a:t>ASSISTANCE</a:t>
            </a:r>
          </a:p>
          <a:p>
            <a:pPr eaLnBrk="1" fontAlgn="auto" hangingPunct="1">
              <a:spcBef>
                <a:spcPts val="0"/>
              </a:spcBef>
              <a:spcAft>
                <a:spcPts val="0"/>
              </a:spcAft>
              <a:defRPr/>
            </a:pPr>
            <a:endParaRPr lang="en-GB" dirty="0" smtClean="0">
              <a:latin typeface="Arial" charset="0"/>
              <a:cs typeface="Arial" charset="0"/>
            </a:endParaRPr>
          </a:p>
          <a:p>
            <a:pPr marL="171450" indent="-171450" eaLnBrk="1" fontAlgn="auto" hangingPunct="1">
              <a:spcBef>
                <a:spcPts val="0"/>
              </a:spcBef>
              <a:spcAft>
                <a:spcPts val="0"/>
              </a:spcAft>
              <a:buFont typeface="Arial" pitchFamily="34" charset="0"/>
              <a:buChar char="•"/>
              <a:defRPr/>
            </a:pPr>
            <a:r>
              <a:rPr lang="fr-CH" b="1" dirty="0" err="1" smtClean="0"/>
              <a:t>Health</a:t>
            </a:r>
            <a:r>
              <a:rPr lang="fr-CH" b="1" dirty="0" smtClean="0"/>
              <a:t> care</a:t>
            </a:r>
          </a:p>
          <a:p>
            <a:pPr eaLnBrk="1" fontAlgn="auto" hangingPunct="1">
              <a:spcBef>
                <a:spcPts val="0"/>
              </a:spcBef>
              <a:spcAft>
                <a:spcPts val="0"/>
              </a:spcAft>
              <a:defRPr/>
            </a:pPr>
            <a:r>
              <a:rPr lang="fr-CH" dirty="0" smtClean="0"/>
              <a:t>SV is a </a:t>
            </a:r>
            <a:r>
              <a:rPr lang="fr-CH" dirty="0" err="1" smtClean="0"/>
              <a:t>medical</a:t>
            </a:r>
            <a:r>
              <a:rPr lang="fr-CH" dirty="0" smtClean="0"/>
              <a:t> emergency. </a:t>
            </a:r>
            <a:r>
              <a:rPr lang="fr-CH" dirty="0" err="1" smtClean="0"/>
              <a:t>Victims</a:t>
            </a:r>
            <a:r>
              <a:rPr lang="fr-CH" dirty="0" smtClean="0"/>
              <a:t> must have an </a:t>
            </a:r>
            <a:r>
              <a:rPr lang="fr-CH" dirty="0" err="1" smtClean="0"/>
              <a:t>impeded</a:t>
            </a:r>
            <a:r>
              <a:rPr lang="fr-CH" dirty="0" smtClean="0"/>
              <a:t> </a:t>
            </a:r>
            <a:r>
              <a:rPr lang="fr-CH" dirty="0" err="1" smtClean="0"/>
              <a:t>access</a:t>
            </a:r>
            <a:r>
              <a:rPr lang="fr-CH" dirty="0" smtClean="0"/>
              <a:t> to </a:t>
            </a:r>
            <a:r>
              <a:rPr lang="fr-CH" dirty="0" err="1" smtClean="0"/>
              <a:t>health</a:t>
            </a:r>
            <a:r>
              <a:rPr lang="fr-CH" dirty="0" smtClean="0"/>
              <a:t> care as </a:t>
            </a:r>
            <a:r>
              <a:rPr lang="fr-CH" dirty="0" err="1" smtClean="0"/>
              <a:t>soon</a:t>
            </a:r>
            <a:r>
              <a:rPr lang="fr-CH" dirty="0" smtClean="0"/>
              <a:t> as possible following SV/</a:t>
            </a:r>
            <a:r>
              <a:rPr lang="fr-CH" dirty="0" err="1" smtClean="0"/>
              <a:t>rape</a:t>
            </a:r>
            <a:r>
              <a:rPr lang="fr-CH" dirty="0" smtClean="0"/>
              <a:t> (</a:t>
            </a:r>
            <a:r>
              <a:rPr lang="fr-CH" dirty="0" err="1" smtClean="0"/>
              <a:t>medication</a:t>
            </a:r>
            <a:r>
              <a:rPr lang="fr-CH" dirty="0" smtClean="0"/>
              <a:t> </a:t>
            </a:r>
            <a:r>
              <a:rPr lang="fr-CH" dirty="0" err="1" smtClean="0"/>
              <a:t>reducing</a:t>
            </a:r>
            <a:r>
              <a:rPr lang="fr-CH" dirty="0" smtClean="0"/>
              <a:t> the </a:t>
            </a:r>
            <a:r>
              <a:rPr lang="fr-CH" dirty="0" err="1" smtClean="0"/>
              <a:t>risk</a:t>
            </a:r>
            <a:r>
              <a:rPr lang="fr-CH" dirty="0" smtClean="0"/>
              <a:t> of HIV transmission and emergency contraception must </a:t>
            </a:r>
            <a:r>
              <a:rPr lang="fr-CH" dirty="0" err="1" smtClean="0"/>
              <a:t>be</a:t>
            </a:r>
            <a:r>
              <a:rPr lang="fr-CH" dirty="0" smtClean="0"/>
              <a:t> </a:t>
            </a:r>
            <a:r>
              <a:rPr lang="fr-CH" dirty="0" err="1" smtClean="0"/>
              <a:t>administered</a:t>
            </a:r>
            <a:r>
              <a:rPr lang="fr-CH" dirty="0" smtClean="0"/>
              <a:t> </a:t>
            </a:r>
            <a:r>
              <a:rPr lang="fr-CH" dirty="0" err="1" smtClean="0"/>
              <a:t>within</a:t>
            </a:r>
            <a:r>
              <a:rPr lang="fr-CH" dirty="0" smtClean="0"/>
              <a:t> 72 </a:t>
            </a:r>
            <a:r>
              <a:rPr lang="fr-CH" dirty="0" err="1" smtClean="0"/>
              <a:t>hours</a:t>
            </a:r>
            <a:r>
              <a:rPr lang="fr-CH" dirty="0" smtClean="0"/>
              <a:t>, </a:t>
            </a:r>
            <a:r>
              <a:rPr lang="fr-CH" dirty="0" err="1" smtClean="0"/>
              <a:t>otherwise</a:t>
            </a:r>
            <a:r>
              <a:rPr lang="fr-CH" dirty="0" smtClean="0"/>
              <a:t> it </a:t>
            </a:r>
            <a:r>
              <a:rPr lang="fr-CH" dirty="0" err="1" smtClean="0"/>
              <a:t>would</a:t>
            </a:r>
            <a:r>
              <a:rPr lang="fr-CH" dirty="0" smtClean="0"/>
              <a:t> not </a:t>
            </a:r>
            <a:r>
              <a:rPr lang="fr-CH" dirty="0" err="1" smtClean="0"/>
              <a:t>be</a:t>
            </a:r>
            <a:r>
              <a:rPr lang="fr-CH" dirty="0" smtClean="0"/>
              <a:t> effective). </a:t>
            </a:r>
          </a:p>
          <a:p>
            <a:pPr eaLnBrk="1" fontAlgn="auto" hangingPunct="1">
              <a:spcBef>
                <a:spcPts val="0"/>
              </a:spcBef>
              <a:spcAft>
                <a:spcPts val="0"/>
              </a:spcAft>
              <a:defRPr/>
            </a:pPr>
            <a:r>
              <a:rPr lang="fr-CH" dirty="0" smtClean="0"/>
              <a:t>Access to </a:t>
            </a:r>
            <a:r>
              <a:rPr lang="fr-CH" dirty="0" err="1" smtClean="0"/>
              <a:t>health</a:t>
            </a:r>
            <a:r>
              <a:rPr lang="fr-CH" dirty="0" smtClean="0"/>
              <a:t> care for </a:t>
            </a:r>
            <a:r>
              <a:rPr lang="fr-CH" dirty="0" err="1" smtClean="0"/>
              <a:t>both</a:t>
            </a:r>
            <a:r>
              <a:rPr lang="fr-CH" dirty="0" smtClean="0"/>
              <a:t> </a:t>
            </a:r>
            <a:r>
              <a:rPr lang="fr-CH" dirty="0" err="1" smtClean="0"/>
              <a:t>physical</a:t>
            </a:r>
            <a:r>
              <a:rPr lang="fr-CH" dirty="0" smtClean="0"/>
              <a:t> and </a:t>
            </a:r>
            <a:r>
              <a:rPr lang="fr-CH" dirty="0" err="1" smtClean="0"/>
              <a:t>psychological</a:t>
            </a:r>
            <a:r>
              <a:rPr lang="fr-CH" dirty="0" smtClean="0"/>
              <a:t> assistance are important </a:t>
            </a:r>
            <a:r>
              <a:rPr lang="fr-CH" dirty="0" err="1" smtClean="0"/>
              <a:t>both</a:t>
            </a:r>
            <a:r>
              <a:rPr lang="fr-CH" dirty="0" smtClean="0"/>
              <a:t> in the short and the long </a:t>
            </a:r>
            <a:r>
              <a:rPr lang="fr-CH" dirty="0" err="1" smtClean="0"/>
              <a:t>term</a:t>
            </a:r>
            <a:r>
              <a:rPr lang="fr-CH" dirty="0" smtClean="0"/>
              <a:t>.</a:t>
            </a:r>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fr-CH" dirty="0" smtClean="0"/>
              <a:t>Ex. of </a:t>
            </a:r>
            <a:r>
              <a:rPr lang="fr-CH" dirty="0" err="1" smtClean="0"/>
              <a:t>psychological</a:t>
            </a:r>
            <a:r>
              <a:rPr lang="fr-CH" dirty="0" smtClean="0"/>
              <a:t> support: the «</a:t>
            </a:r>
            <a:r>
              <a:rPr lang="fr-CH" dirty="0" err="1" smtClean="0"/>
              <a:t>listening</a:t>
            </a:r>
            <a:r>
              <a:rPr lang="fr-CH" dirty="0" smtClean="0"/>
              <a:t> </a:t>
            </a:r>
            <a:r>
              <a:rPr lang="fr-CH" dirty="0" err="1" smtClean="0"/>
              <a:t>houses</a:t>
            </a:r>
            <a:r>
              <a:rPr lang="fr-CH" dirty="0" smtClean="0"/>
              <a:t>» in DR Congo, </a:t>
            </a:r>
            <a:r>
              <a:rPr lang="fr-CH" dirty="0" err="1" smtClean="0"/>
              <a:t>where</a:t>
            </a:r>
            <a:r>
              <a:rPr lang="fr-CH" dirty="0" smtClean="0"/>
              <a:t> </a:t>
            </a:r>
            <a:r>
              <a:rPr lang="fr-CH" dirty="0" err="1" smtClean="0"/>
              <a:t>victims</a:t>
            </a:r>
            <a:r>
              <a:rPr lang="fr-CH" dirty="0" smtClean="0"/>
              <a:t> </a:t>
            </a:r>
            <a:r>
              <a:rPr lang="fr-CH" dirty="0" err="1" smtClean="0"/>
              <a:t>meet</a:t>
            </a:r>
            <a:r>
              <a:rPr lang="fr-CH" dirty="0" smtClean="0"/>
              <a:t> and </a:t>
            </a:r>
            <a:r>
              <a:rPr lang="fr-CH" dirty="0" err="1" smtClean="0"/>
              <a:t>share</a:t>
            </a:r>
            <a:r>
              <a:rPr lang="fr-CH" dirty="0" smtClean="0"/>
              <a:t> </a:t>
            </a:r>
            <a:r>
              <a:rPr lang="fr-CH" dirty="0" err="1" smtClean="0"/>
              <a:t>their</a:t>
            </a:r>
            <a:r>
              <a:rPr lang="fr-CH" dirty="0" smtClean="0"/>
              <a:t> </a:t>
            </a:r>
            <a:r>
              <a:rPr lang="fr-CH" dirty="0" err="1" smtClean="0"/>
              <a:t>experiences</a:t>
            </a:r>
            <a:r>
              <a:rPr lang="fr-CH" dirty="0" smtClean="0"/>
              <a:t>, or </a:t>
            </a:r>
            <a:r>
              <a:rPr lang="fr-CH" dirty="0" err="1" smtClean="0"/>
              <a:t>meet</a:t>
            </a:r>
            <a:r>
              <a:rPr lang="fr-CH" dirty="0" smtClean="0"/>
              <a:t> </a:t>
            </a:r>
            <a:r>
              <a:rPr lang="fr-CH" dirty="0" err="1" smtClean="0"/>
              <a:t>with</a:t>
            </a:r>
            <a:r>
              <a:rPr lang="fr-CH" dirty="0" smtClean="0"/>
              <a:t> </a:t>
            </a:r>
            <a:r>
              <a:rPr lang="fr-CH" dirty="0" err="1" smtClean="0"/>
              <a:t>volunteers</a:t>
            </a:r>
            <a:r>
              <a:rPr lang="fr-CH" dirty="0" smtClean="0"/>
              <a:t> of the </a:t>
            </a:r>
            <a:r>
              <a:rPr lang="fr-CH" dirty="0" err="1" smtClean="0"/>
              <a:t>Congolese</a:t>
            </a:r>
            <a:r>
              <a:rPr lang="fr-CH" dirty="0" smtClean="0"/>
              <a:t> </a:t>
            </a:r>
            <a:r>
              <a:rPr lang="fr-CH" dirty="0" err="1" smtClean="0"/>
              <a:t>Red</a:t>
            </a:r>
            <a:r>
              <a:rPr lang="fr-CH" dirty="0" smtClean="0"/>
              <a:t> Cross to </a:t>
            </a:r>
            <a:r>
              <a:rPr lang="fr-CH" dirty="0" err="1" smtClean="0"/>
              <a:t>receive</a:t>
            </a:r>
            <a:r>
              <a:rPr lang="fr-CH" dirty="0" smtClean="0"/>
              <a:t> </a:t>
            </a:r>
            <a:r>
              <a:rPr lang="fr-CH" dirty="0" err="1" smtClean="0"/>
              <a:t>individual</a:t>
            </a:r>
            <a:r>
              <a:rPr lang="fr-CH" dirty="0" smtClean="0"/>
              <a:t> (and </a:t>
            </a:r>
            <a:r>
              <a:rPr lang="fr-CH" dirty="0" err="1" smtClean="0"/>
              <a:t>confidential</a:t>
            </a:r>
            <a:r>
              <a:rPr lang="fr-CH" dirty="0" smtClean="0"/>
              <a:t>) support.</a:t>
            </a:r>
          </a:p>
          <a:p>
            <a:pPr eaLnBrk="1" fontAlgn="auto" hangingPunct="1">
              <a:spcBef>
                <a:spcPts val="0"/>
              </a:spcBef>
              <a:spcAft>
                <a:spcPts val="0"/>
              </a:spcAft>
              <a:defRPr/>
            </a:pPr>
            <a:endParaRPr lang="fr-CH" dirty="0" smtClean="0"/>
          </a:p>
          <a:p>
            <a:pPr marL="171450" indent="-171450" eaLnBrk="1" fontAlgn="auto" hangingPunct="1">
              <a:spcBef>
                <a:spcPts val="0"/>
              </a:spcBef>
              <a:spcAft>
                <a:spcPts val="0"/>
              </a:spcAft>
              <a:buFont typeface="Arial" pitchFamily="34" charset="0"/>
              <a:buChar char="•"/>
              <a:defRPr/>
            </a:pPr>
            <a:r>
              <a:rPr lang="fr-CH" b="1" dirty="0" err="1" smtClean="0"/>
              <a:t>Legal</a:t>
            </a:r>
            <a:r>
              <a:rPr lang="fr-CH" b="1" dirty="0" smtClean="0"/>
              <a:t> assistance</a:t>
            </a:r>
          </a:p>
          <a:p>
            <a:pPr eaLnBrk="1" fontAlgn="auto" hangingPunct="1">
              <a:spcBef>
                <a:spcPts val="0"/>
              </a:spcBef>
              <a:spcAft>
                <a:spcPts val="0"/>
              </a:spcAft>
              <a:defRPr/>
            </a:pPr>
            <a:r>
              <a:rPr lang="fr-CH" dirty="0" smtClean="0"/>
              <a:t>Organisations (local and international) </a:t>
            </a:r>
            <a:r>
              <a:rPr lang="fr-CH" dirty="0" err="1" smtClean="0"/>
              <a:t>wil</a:t>
            </a:r>
            <a:r>
              <a:rPr lang="fr-CH" dirty="0" smtClean="0"/>
              <a:t> </a:t>
            </a:r>
            <a:r>
              <a:rPr lang="fr-CH" dirty="0" err="1" smtClean="0"/>
              <a:t>assist</a:t>
            </a:r>
            <a:r>
              <a:rPr lang="fr-CH" dirty="0" smtClean="0"/>
              <a:t> </a:t>
            </a:r>
            <a:r>
              <a:rPr lang="fr-CH" dirty="0" err="1" smtClean="0"/>
              <a:t>victims</a:t>
            </a:r>
            <a:r>
              <a:rPr lang="fr-CH" dirty="0" smtClean="0"/>
              <a:t> </a:t>
            </a:r>
            <a:r>
              <a:rPr lang="fr-CH" dirty="0" err="1" smtClean="0"/>
              <a:t>who</a:t>
            </a:r>
            <a:r>
              <a:rPr lang="fr-CH" dirty="0" smtClean="0"/>
              <a:t> </a:t>
            </a:r>
            <a:r>
              <a:rPr lang="fr-CH" dirty="0" err="1" smtClean="0"/>
              <a:t>wish</a:t>
            </a:r>
            <a:r>
              <a:rPr lang="fr-CH" dirty="0" smtClean="0"/>
              <a:t> to know more about </a:t>
            </a:r>
            <a:r>
              <a:rPr lang="fr-CH" dirty="0" err="1" smtClean="0"/>
              <a:t>their</a:t>
            </a:r>
            <a:r>
              <a:rPr lang="fr-CH" dirty="0" smtClean="0"/>
              <a:t> </a:t>
            </a:r>
            <a:r>
              <a:rPr lang="fr-CH" dirty="0" err="1" smtClean="0"/>
              <a:t>legal</a:t>
            </a:r>
            <a:r>
              <a:rPr lang="fr-CH" dirty="0" smtClean="0"/>
              <a:t> </a:t>
            </a:r>
            <a:r>
              <a:rPr lang="fr-CH" dirty="0" err="1" smtClean="0"/>
              <a:t>rights</a:t>
            </a:r>
            <a:r>
              <a:rPr lang="fr-CH" dirty="0" smtClean="0"/>
              <a:t>. </a:t>
            </a:r>
            <a:r>
              <a:rPr lang="fr-CH" dirty="0" err="1" smtClean="0"/>
              <a:t>Victims</a:t>
            </a:r>
            <a:r>
              <a:rPr lang="fr-CH" dirty="0" smtClean="0"/>
              <a:t> </a:t>
            </a:r>
            <a:r>
              <a:rPr lang="fr-CH" dirty="0" err="1" smtClean="0"/>
              <a:t>will</a:t>
            </a:r>
            <a:r>
              <a:rPr lang="fr-CH" dirty="0" smtClean="0"/>
              <a:t> </a:t>
            </a:r>
            <a:r>
              <a:rPr lang="fr-CH" dirty="0" err="1" smtClean="0"/>
              <a:t>need</a:t>
            </a:r>
            <a:r>
              <a:rPr lang="fr-CH" dirty="0" smtClean="0"/>
              <a:t> information about </a:t>
            </a:r>
            <a:r>
              <a:rPr lang="fr-CH" dirty="0" err="1" smtClean="0"/>
              <a:t>their</a:t>
            </a:r>
            <a:r>
              <a:rPr lang="fr-CH" dirty="0" smtClean="0"/>
              <a:t> </a:t>
            </a:r>
            <a:r>
              <a:rPr lang="fr-CH" dirty="0" err="1" smtClean="0"/>
              <a:t>rights</a:t>
            </a:r>
            <a:r>
              <a:rPr lang="fr-CH" dirty="0" smtClean="0"/>
              <a:t>, how to have </a:t>
            </a:r>
            <a:r>
              <a:rPr lang="fr-CH" dirty="0" err="1" smtClean="0"/>
              <a:t>access</a:t>
            </a:r>
            <a:r>
              <a:rPr lang="fr-CH" dirty="0" smtClean="0"/>
              <a:t> to </a:t>
            </a:r>
            <a:r>
              <a:rPr lang="fr-CH" dirty="0" err="1" smtClean="0"/>
              <a:t>judicial</a:t>
            </a:r>
            <a:r>
              <a:rPr lang="fr-CH" dirty="0" smtClean="0"/>
              <a:t> institutions, how to </a:t>
            </a:r>
            <a:r>
              <a:rPr lang="fr-CH" dirty="0" err="1" smtClean="0"/>
              <a:t>retain</a:t>
            </a:r>
            <a:r>
              <a:rPr lang="fr-CH" dirty="0" smtClean="0"/>
              <a:t> a </a:t>
            </a:r>
            <a:r>
              <a:rPr lang="fr-CH" dirty="0" err="1" smtClean="0"/>
              <a:t>lawyer</a:t>
            </a:r>
            <a:r>
              <a:rPr lang="fr-CH" dirty="0" smtClean="0"/>
              <a:t> if </a:t>
            </a:r>
            <a:r>
              <a:rPr lang="fr-CH" dirty="0" err="1" smtClean="0"/>
              <a:t>need</a:t>
            </a:r>
            <a:r>
              <a:rPr lang="fr-CH" dirty="0" smtClean="0"/>
              <a:t> </a:t>
            </a:r>
            <a:r>
              <a:rPr lang="fr-CH" dirty="0" err="1" smtClean="0"/>
              <a:t>be</a:t>
            </a:r>
            <a:r>
              <a:rPr lang="fr-CH" dirty="0" smtClean="0"/>
              <a:t>, </a:t>
            </a:r>
            <a:r>
              <a:rPr lang="fr-CH" dirty="0" err="1" smtClean="0"/>
              <a:t>what</a:t>
            </a:r>
            <a:r>
              <a:rPr lang="fr-CH" dirty="0" smtClean="0"/>
              <a:t> to </a:t>
            </a:r>
            <a:r>
              <a:rPr lang="fr-CH" dirty="0" err="1" smtClean="0"/>
              <a:t>expect</a:t>
            </a:r>
            <a:r>
              <a:rPr lang="fr-CH" dirty="0" smtClean="0"/>
              <a:t> </a:t>
            </a:r>
            <a:r>
              <a:rPr lang="fr-CH" dirty="0" err="1" smtClean="0"/>
              <a:t>from</a:t>
            </a:r>
            <a:r>
              <a:rPr lang="fr-CH" dirty="0" smtClean="0"/>
              <a:t> the </a:t>
            </a:r>
            <a:r>
              <a:rPr lang="fr-CH" dirty="0" err="1" smtClean="0"/>
              <a:t>judicial</a:t>
            </a:r>
            <a:r>
              <a:rPr lang="fr-CH" dirty="0" smtClean="0"/>
              <a:t> system. </a:t>
            </a:r>
            <a:r>
              <a:rPr lang="fr-CH" dirty="0" err="1" smtClean="0"/>
              <a:t>Some</a:t>
            </a:r>
            <a:r>
              <a:rPr lang="fr-CH" dirty="0" smtClean="0"/>
              <a:t> </a:t>
            </a:r>
            <a:r>
              <a:rPr lang="fr-CH" dirty="0" err="1" smtClean="0"/>
              <a:t>victims</a:t>
            </a:r>
            <a:r>
              <a:rPr lang="fr-CH" dirty="0" smtClean="0"/>
              <a:t> </a:t>
            </a:r>
            <a:r>
              <a:rPr lang="fr-CH" dirty="0" err="1" smtClean="0"/>
              <a:t>will</a:t>
            </a:r>
            <a:r>
              <a:rPr lang="fr-CH" dirty="0" smtClean="0"/>
              <a:t> not </a:t>
            </a:r>
            <a:r>
              <a:rPr lang="fr-CH" dirty="0" err="1" smtClean="0"/>
              <a:t>want</a:t>
            </a:r>
            <a:r>
              <a:rPr lang="fr-CH" dirty="0" smtClean="0"/>
              <a:t> to </a:t>
            </a:r>
            <a:r>
              <a:rPr lang="fr-CH" dirty="0" err="1" smtClean="0"/>
              <a:t>be</a:t>
            </a:r>
            <a:r>
              <a:rPr lang="fr-CH" dirty="0" smtClean="0"/>
              <a:t> </a:t>
            </a:r>
            <a:r>
              <a:rPr lang="fr-CH" dirty="0" err="1" smtClean="0"/>
              <a:t>involved</a:t>
            </a:r>
            <a:r>
              <a:rPr lang="fr-CH" dirty="0" smtClean="0"/>
              <a:t> in </a:t>
            </a:r>
            <a:r>
              <a:rPr lang="fr-CH" dirty="0" err="1" smtClean="0"/>
              <a:t>criminal</a:t>
            </a:r>
            <a:r>
              <a:rPr lang="fr-CH" dirty="0" smtClean="0"/>
              <a:t> </a:t>
            </a:r>
            <a:r>
              <a:rPr lang="fr-CH" dirty="0" err="1" smtClean="0"/>
              <a:t>proceedings</a:t>
            </a:r>
            <a:r>
              <a:rPr lang="fr-CH" dirty="0" smtClean="0"/>
              <a:t>, but </a:t>
            </a:r>
            <a:r>
              <a:rPr lang="fr-CH" dirty="0" err="1" smtClean="0"/>
              <a:t>will</a:t>
            </a:r>
            <a:r>
              <a:rPr lang="fr-CH" dirty="0" smtClean="0"/>
              <a:t> </a:t>
            </a:r>
            <a:r>
              <a:rPr lang="fr-CH" dirty="0" err="1" smtClean="0"/>
              <a:t>rather</a:t>
            </a:r>
            <a:r>
              <a:rPr lang="fr-CH" dirty="0" smtClean="0"/>
              <a:t> </a:t>
            </a:r>
            <a:r>
              <a:rPr lang="fr-CH" dirty="0" err="1" smtClean="0"/>
              <a:t>prefer</a:t>
            </a:r>
            <a:r>
              <a:rPr lang="fr-CH" dirty="0" smtClean="0"/>
              <a:t> </a:t>
            </a:r>
            <a:r>
              <a:rPr lang="fr-CH" dirty="0" err="1" smtClean="0"/>
              <a:t>seeking</a:t>
            </a:r>
            <a:r>
              <a:rPr lang="fr-CH" dirty="0" smtClean="0"/>
              <a:t> compensation for </a:t>
            </a:r>
            <a:r>
              <a:rPr lang="fr-CH" dirty="0" err="1" smtClean="0"/>
              <a:t>their</a:t>
            </a:r>
            <a:r>
              <a:rPr lang="fr-CH" dirty="0" smtClean="0"/>
              <a:t> </a:t>
            </a:r>
            <a:r>
              <a:rPr lang="fr-CH" dirty="0" err="1" smtClean="0"/>
              <a:t>suffering</a:t>
            </a:r>
            <a:r>
              <a:rPr lang="fr-CH" dirty="0" smtClean="0"/>
              <a:t> </a:t>
            </a:r>
            <a:r>
              <a:rPr lang="fr-CH" dirty="0" err="1" smtClean="0"/>
              <a:t>through</a:t>
            </a:r>
            <a:r>
              <a:rPr lang="fr-CH" dirty="0" smtClean="0"/>
              <a:t> civil </a:t>
            </a:r>
            <a:r>
              <a:rPr lang="fr-CH" dirty="0" err="1" smtClean="0"/>
              <a:t>proceedings</a:t>
            </a:r>
            <a:r>
              <a:rPr lang="fr-CH" dirty="0" smtClean="0"/>
              <a:t>. </a:t>
            </a:r>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fr-CH" dirty="0" smtClean="0"/>
              <a:t>*This </a:t>
            </a:r>
            <a:r>
              <a:rPr lang="fr-CH" dirty="0" err="1" smtClean="0"/>
              <a:t>form</a:t>
            </a:r>
            <a:r>
              <a:rPr lang="fr-CH" dirty="0" smtClean="0"/>
              <a:t> of assistance </a:t>
            </a:r>
            <a:r>
              <a:rPr lang="fr-CH" dirty="0" err="1" smtClean="0"/>
              <a:t>obviously</a:t>
            </a:r>
            <a:r>
              <a:rPr lang="fr-CH" dirty="0" smtClean="0"/>
              <a:t> </a:t>
            </a:r>
            <a:r>
              <a:rPr lang="fr-CH" dirty="0" err="1" smtClean="0"/>
              <a:t>depends</a:t>
            </a:r>
            <a:r>
              <a:rPr lang="fr-CH" dirty="0" smtClean="0"/>
              <a:t> on the local </a:t>
            </a:r>
            <a:r>
              <a:rPr lang="fr-CH" dirty="0" err="1" smtClean="0"/>
              <a:t>capacities</a:t>
            </a:r>
            <a:r>
              <a:rPr lang="fr-CH" dirty="0" smtClean="0"/>
              <a:t> to </a:t>
            </a:r>
            <a:r>
              <a:rPr lang="fr-CH" dirty="0" err="1" smtClean="0"/>
              <a:t>bring</a:t>
            </a:r>
            <a:r>
              <a:rPr lang="fr-CH" dirty="0" smtClean="0"/>
              <a:t> justice to the </a:t>
            </a:r>
            <a:r>
              <a:rPr lang="fr-CH" dirty="0" err="1" smtClean="0"/>
              <a:t>victims</a:t>
            </a:r>
            <a:r>
              <a:rPr lang="fr-CH" dirty="0" smtClean="0"/>
              <a:t> and must </a:t>
            </a:r>
            <a:r>
              <a:rPr lang="fr-CH" dirty="0" err="1" smtClean="0"/>
              <a:t>be</a:t>
            </a:r>
            <a:r>
              <a:rPr lang="fr-CH" dirty="0" smtClean="0"/>
              <a:t> </a:t>
            </a:r>
            <a:r>
              <a:rPr lang="fr-CH" dirty="0" err="1" smtClean="0"/>
              <a:t>pondered</a:t>
            </a:r>
            <a:r>
              <a:rPr lang="fr-CH" dirty="0" smtClean="0"/>
              <a:t> </a:t>
            </a:r>
            <a:r>
              <a:rPr lang="fr-CH" dirty="0" err="1" smtClean="0"/>
              <a:t>with</a:t>
            </a:r>
            <a:r>
              <a:rPr lang="fr-CH" dirty="0" smtClean="0"/>
              <a:t> </a:t>
            </a:r>
            <a:r>
              <a:rPr lang="fr-CH" dirty="0" err="1" smtClean="0"/>
              <a:t>other</a:t>
            </a:r>
            <a:r>
              <a:rPr lang="fr-CH" dirty="0" smtClean="0"/>
              <a:t> </a:t>
            </a:r>
            <a:r>
              <a:rPr lang="fr-CH" dirty="0" err="1" smtClean="0"/>
              <a:t>factors</a:t>
            </a:r>
            <a:r>
              <a:rPr lang="fr-CH" dirty="0" smtClean="0"/>
              <a:t>, </a:t>
            </a:r>
            <a:r>
              <a:rPr lang="fr-CH" dirty="0" err="1" smtClean="0"/>
              <a:t>such</a:t>
            </a:r>
            <a:r>
              <a:rPr lang="fr-CH" dirty="0" smtClean="0"/>
              <a:t> as </a:t>
            </a:r>
            <a:r>
              <a:rPr lang="fr-CH" dirty="0" err="1" smtClean="0"/>
              <a:t>security</a:t>
            </a:r>
            <a:r>
              <a:rPr lang="fr-CH" dirty="0" smtClean="0"/>
              <a:t> of the </a:t>
            </a:r>
            <a:r>
              <a:rPr lang="fr-CH" dirty="0" err="1" smtClean="0"/>
              <a:t>victims</a:t>
            </a:r>
            <a:r>
              <a:rPr lang="fr-CH" dirty="0" smtClean="0"/>
              <a:t> </a:t>
            </a:r>
            <a:r>
              <a:rPr lang="fr-CH" dirty="0" err="1" smtClean="0"/>
              <a:t>who</a:t>
            </a:r>
            <a:r>
              <a:rPr lang="fr-CH" dirty="0" smtClean="0"/>
              <a:t> </a:t>
            </a:r>
            <a:r>
              <a:rPr lang="fr-CH" dirty="0" err="1" smtClean="0"/>
              <a:t>wish</a:t>
            </a:r>
            <a:r>
              <a:rPr lang="fr-CH" dirty="0" smtClean="0"/>
              <a:t> to </a:t>
            </a:r>
            <a:r>
              <a:rPr lang="fr-CH" dirty="0" err="1" smtClean="0"/>
              <a:t>press</a:t>
            </a:r>
            <a:r>
              <a:rPr lang="fr-CH" dirty="0" smtClean="0"/>
              <a:t> charges. </a:t>
            </a:r>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fr-CH" i="1" u="sng" dirty="0" smtClean="0"/>
              <a:t>Question</a:t>
            </a:r>
            <a:r>
              <a:rPr lang="fr-CH" dirty="0" smtClean="0"/>
              <a:t>: </a:t>
            </a:r>
            <a:r>
              <a:rPr lang="fr-CH" dirty="0" err="1" smtClean="0"/>
              <a:t>What</a:t>
            </a:r>
            <a:r>
              <a:rPr lang="fr-CH" dirty="0" smtClean="0"/>
              <a:t> about </a:t>
            </a:r>
            <a:r>
              <a:rPr lang="fr-CH" dirty="0" err="1" smtClean="0"/>
              <a:t>confidential</a:t>
            </a:r>
            <a:r>
              <a:rPr lang="fr-CH" dirty="0" smtClean="0"/>
              <a:t> information </a:t>
            </a:r>
            <a:r>
              <a:rPr lang="fr-CH" dirty="0" err="1" smtClean="0"/>
              <a:t>provided</a:t>
            </a:r>
            <a:r>
              <a:rPr lang="fr-CH" dirty="0" smtClean="0"/>
              <a:t> to </a:t>
            </a:r>
            <a:r>
              <a:rPr lang="fr-CH" dirty="0" err="1" smtClean="0"/>
              <a:t>humanitarian</a:t>
            </a:r>
            <a:r>
              <a:rPr lang="fr-CH" dirty="0" smtClean="0"/>
              <a:t> organisations. Can </a:t>
            </a:r>
            <a:r>
              <a:rPr lang="fr-CH" dirty="0" err="1" smtClean="0"/>
              <a:t>they</a:t>
            </a:r>
            <a:r>
              <a:rPr lang="fr-CH" dirty="0" smtClean="0"/>
              <a:t> </a:t>
            </a:r>
            <a:r>
              <a:rPr lang="fr-CH" dirty="0" err="1" smtClean="0"/>
              <a:t>be</a:t>
            </a:r>
            <a:r>
              <a:rPr lang="fr-CH" dirty="0" smtClean="0"/>
              <a:t> </a:t>
            </a:r>
            <a:r>
              <a:rPr lang="fr-CH" dirty="0" err="1" smtClean="0"/>
              <a:t>given</a:t>
            </a:r>
            <a:r>
              <a:rPr lang="fr-CH" dirty="0" smtClean="0"/>
              <a:t> for the </a:t>
            </a:r>
            <a:r>
              <a:rPr lang="fr-CH" dirty="0" err="1" smtClean="0"/>
              <a:t>purpose</a:t>
            </a:r>
            <a:r>
              <a:rPr lang="fr-CH" dirty="0" smtClean="0"/>
              <a:t> of </a:t>
            </a:r>
            <a:r>
              <a:rPr lang="fr-CH" dirty="0" err="1" smtClean="0"/>
              <a:t>criminal</a:t>
            </a:r>
            <a:r>
              <a:rPr lang="fr-CH" dirty="0" smtClean="0"/>
              <a:t> or </a:t>
            </a:r>
            <a:r>
              <a:rPr lang="fr-CH" dirty="0" err="1" smtClean="0"/>
              <a:t>other</a:t>
            </a:r>
            <a:r>
              <a:rPr lang="fr-CH" dirty="0" smtClean="0"/>
              <a:t> </a:t>
            </a:r>
            <a:r>
              <a:rPr lang="fr-CH" dirty="0" err="1" smtClean="0"/>
              <a:t>proceedings</a:t>
            </a:r>
            <a:r>
              <a:rPr lang="fr-CH" dirty="0" smtClean="0"/>
              <a:t>?</a:t>
            </a:r>
          </a:p>
          <a:p>
            <a:pPr eaLnBrk="1" fontAlgn="auto" hangingPunct="1">
              <a:spcBef>
                <a:spcPts val="0"/>
              </a:spcBef>
              <a:spcAft>
                <a:spcPts val="0"/>
              </a:spcAft>
              <a:defRPr/>
            </a:pPr>
            <a:r>
              <a:rPr lang="fr-CH" dirty="0" err="1" smtClean="0"/>
              <a:t>Some</a:t>
            </a:r>
            <a:r>
              <a:rPr lang="fr-CH" dirty="0" smtClean="0"/>
              <a:t> organisations </a:t>
            </a:r>
            <a:r>
              <a:rPr lang="fr-CH" dirty="0" err="1" smtClean="0"/>
              <a:t>will</a:t>
            </a:r>
            <a:r>
              <a:rPr lang="fr-CH" dirty="0" smtClean="0"/>
              <a:t> hand over </a:t>
            </a:r>
            <a:r>
              <a:rPr lang="fr-CH" dirty="0" err="1" smtClean="0"/>
              <a:t>their</a:t>
            </a:r>
            <a:r>
              <a:rPr lang="fr-CH" dirty="0" smtClean="0"/>
              <a:t> data to national </a:t>
            </a:r>
            <a:r>
              <a:rPr lang="fr-CH" dirty="0" err="1" smtClean="0"/>
              <a:t>authorities</a:t>
            </a:r>
            <a:r>
              <a:rPr lang="fr-CH" dirty="0" smtClean="0"/>
              <a:t> in </a:t>
            </a:r>
            <a:r>
              <a:rPr lang="fr-CH" dirty="0" err="1" smtClean="0"/>
              <a:t>order</a:t>
            </a:r>
            <a:r>
              <a:rPr lang="fr-CH" dirty="0" smtClean="0"/>
              <a:t> to </a:t>
            </a:r>
            <a:r>
              <a:rPr lang="fr-CH" dirty="0" err="1" smtClean="0"/>
              <a:t>facilitate</a:t>
            </a:r>
            <a:r>
              <a:rPr lang="fr-CH" dirty="0" smtClean="0"/>
              <a:t> </a:t>
            </a:r>
            <a:r>
              <a:rPr lang="fr-CH" dirty="0" err="1" smtClean="0"/>
              <a:t>proceedings</a:t>
            </a:r>
            <a:r>
              <a:rPr lang="fr-CH" dirty="0" smtClean="0"/>
              <a:t> </a:t>
            </a:r>
            <a:r>
              <a:rPr lang="fr-CH" dirty="0" err="1" smtClean="0"/>
              <a:t>when</a:t>
            </a:r>
            <a:r>
              <a:rPr lang="fr-CH" dirty="0" smtClean="0"/>
              <a:t> </a:t>
            </a:r>
            <a:r>
              <a:rPr lang="fr-CH" dirty="0" err="1" smtClean="0"/>
              <a:t>victims</a:t>
            </a:r>
            <a:r>
              <a:rPr lang="fr-CH" dirty="0" smtClean="0"/>
              <a:t> </a:t>
            </a:r>
            <a:r>
              <a:rPr lang="fr-CH" dirty="0" err="1" smtClean="0"/>
              <a:t>request</a:t>
            </a:r>
            <a:r>
              <a:rPr lang="fr-CH" dirty="0" smtClean="0"/>
              <a:t> it, </a:t>
            </a:r>
            <a:r>
              <a:rPr lang="fr-CH" dirty="0" err="1" smtClean="0"/>
              <a:t>while</a:t>
            </a:r>
            <a:r>
              <a:rPr lang="fr-CH" dirty="0" smtClean="0"/>
              <a:t> </a:t>
            </a:r>
            <a:r>
              <a:rPr lang="fr-CH" dirty="0" err="1" smtClean="0"/>
              <a:t>others</a:t>
            </a:r>
            <a:r>
              <a:rPr lang="fr-CH" dirty="0" smtClean="0"/>
              <a:t> </a:t>
            </a:r>
            <a:r>
              <a:rPr lang="fr-CH" dirty="0" err="1" smtClean="0"/>
              <a:t>will</a:t>
            </a:r>
            <a:r>
              <a:rPr lang="fr-CH" dirty="0" smtClean="0"/>
              <a:t> </a:t>
            </a:r>
            <a:r>
              <a:rPr lang="fr-CH" dirty="0" err="1" smtClean="0"/>
              <a:t>never</a:t>
            </a:r>
            <a:r>
              <a:rPr lang="fr-CH" dirty="0" smtClean="0"/>
              <a:t> do it.</a:t>
            </a:r>
          </a:p>
          <a:p>
            <a:pPr eaLnBrk="1" fontAlgn="auto" hangingPunct="1">
              <a:spcBef>
                <a:spcPts val="0"/>
              </a:spcBef>
              <a:spcAft>
                <a:spcPts val="0"/>
              </a:spcAft>
              <a:defRPr/>
            </a:pPr>
            <a:endParaRPr lang="fr-CH" dirty="0" smtClean="0"/>
          </a:p>
          <a:p>
            <a:pPr marL="171450" indent="-171450" eaLnBrk="1" fontAlgn="auto" hangingPunct="1">
              <a:spcBef>
                <a:spcPts val="0"/>
              </a:spcBef>
              <a:spcAft>
                <a:spcPts val="0"/>
              </a:spcAft>
              <a:buFont typeface="Arial" pitchFamily="34" charset="0"/>
              <a:buChar char="•"/>
              <a:defRPr/>
            </a:pPr>
            <a:r>
              <a:rPr lang="fr-CH" b="1" dirty="0" err="1" smtClean="0"/>
              <a:t>Economic</a:t>
            </a:r>
            <a:r>
              <a:rPr lang="fr-CH" b="1" dirty="0" smtClean="0"/>
              <a:t> &amp; </a:t>
            </a:r>
            <a:r>
              <a:rPr lang="fr-CH" b="1" dirty="0" err="1" smtClean="0"/>
              <a:t>community</a:t>
            </a:r>
            <a:r>
              <a:rPr lang="fr-CH" b="1" dirty="0" smtClean="0"/>
              <a:t> support</a:t>
            </a:r>
          </a:p>
          <a:p>
            <a:pPr eaLnBrk="1" fontAlgn="auto" hangingPunct="1">
              <a:spcBef>
                <a:spcPts val="0"/>
              </a:spcBef>
              <a:spcAft>
                <a:spcPts val="0"/>
              </a:spcAft>
              <a:defRPr/>
            </a:pPr>
            <a:r>
              <a:rPr lang="fr-CH" dirty="0" err="1" smtClean="0"/>
              <a:t>Victims</a:t>
            </a:r>
            <a:r>
              <a:rPr lang="fr-CH" dirty="0" smtClean="0"/>
              <a:t> </a:t>
            </a:r>
            <a:r>
              <a:rPr lang="fr-CH" dirty="0" err="1" smtClean="0"/>
              <a:t>might</a:t>
            </a:r>
            <a:r>
              <a:rPr lang="fr-CH" dirty="0" smtClean="0"/>
              <a:t> </a:t>
            </a:r>
            <a:r>
              <a:rPr lang="fr-CH" dirty="0" err="1" smtClean="0"/>
              <a:t>lose</a:t>
            </a:r>
            <a:r>
              <a:rPr lang="fr-CH" dirty="0" smtClean="0"/>
              <a:t> </a:t>
            </a:r>
            <a:r>
              <a:rPr lang="fr-CH" dirty="0" err="1" smtClean="0"/>
              <a:t>their</a:t>
            </a:r>
            <a:r>
              <a:rPr lang="fr-CH" dirty="0" smtClean="0"/>
              <a:t> </a:t>
            </a:r>
            <a:r>
              <a:rPr lang="fr-CH" dirty="0" err="1" smtClean="0"/>
              <a:t>means</a:t>
            </a:r>
            <a:r>
              <a:rPr lang="fr-CH" dirty="0" smtClean="0"/>
              <a:t> of </a:t>
            </a:r>
            <a:r>
              <a:rPr lang="fr-CH" dirty="0" err="1" smtClean="0"/>
              <a:t>subsistence</a:t>
            </a:r>
            <a:r>
              <a:rPr lang="fr-CH" dirty="0" smtClean="0"/>
              <a:t> </a:t>
            </a:r>
            <a:r>
              <a:rPr lang="fr-CH" dirty="0" err="1" smtClean="0"/>
              <a:t>because</a:t>
            </a:r>
            <a:r>
              <a:rPr lang="fr-CH" dirty="0" smtClean="0"/>
              <a:t> of </a:t>
            </a:r>
            <a:r>
              <a:rPr lang="fr-CH" dirty="0" err="1" smtClean="0"/>
              <a:t>their</a:t>
            </a:r>
            <a:r>
              <a:rPr lang="fr-CH" dirty="0" smtClean="0"/>
              <a:t> situation (ex. a </a:t>
            </a:r>
            <a:r>
              <a:rPr lang="fr-CH" dirty="0" err="1" smtClean="0"/>
              <a:t>woman</a:t>
            </a:r>
            <a:r>
              <a:rPr lang="fr-CH" dirty="0" smtClean="0"/>
              <a:t> </a:t>
            </a:r>
            <a:r>
              <a:rPr lang="fr-CH" dirty="0" err="1" smtClean="0"/>
              <a:t>who</a:t>
            </a:r>
            <a:r>
              <a:rPr lang="fr-CH" dirty="0" smtClean="0"/>
              <a:t> is </a:t>
            </a:r>
            <a:r>
              <a:rPr lang="fr-CH" dirty="0" err="1" smtClean="0"/>
              <a:t>raped</a:t>
            </a:r>
            <a:r>
              <a:rPr lang="fr-CH" dirty="0" smtClean="0"/>
              <a:t> </a:t>
            </a:r>
            <a:r>
              <a:rPr lang="fr-CH" dirty="0" err="1" smtClean="0"/>
              <a:t>while</a:t>
            </a:r>
            <a:r>
              <a:rPr lang="fr-CH" dirty="0" smtClean="0"/>
              <a:t> working in the </a:t>
            </a:r>
            <a:r>
              <a:rPr lang="fr-CH" dirty="0" err="1" smtClean="0"/>
              <a:t>fields</a:t>
            </a:r>
            <a:r>
              <a:rPr lang="fr-CH" dirty="0" smtClean="0"/>
              <a:t> </a:t>
            </a:r>
            <a:r>
              <a:rPr lang="fr-CH" dirty="0" err="1" smtClean="0"/>
              <a:t>will</a:t>
            </a:r>
            <a:r>
              <a:rPr lang="fr-CH" dirty="0" smtClean="0"/>
              <a:t> </a:t>
            </a:r>
            <a:r>
              <a:rPr lang="fr-CH" dirty="0" err="1" smtClean="0"/>
              <a:t>be</a:t>
            </a:r>
            <a:r>
              <a:rPr lang="fr-CH" dirty="0" smtClean="0"/>
              <a:t> </a:t>
            </a:r>
            <a:r>
              <a:rPr lang="fr-CH" dirty="0" err="1" smtClean="0"/>
              <a:t>afraid</a:t>
            </a:r>
            <a:r>
              <a:rPr lang="fr-CH" dirty="0" smtClean="0"/>
              <a:t> to go back to </a:t>
            </a:r>
            <a:r>
              <a:rPr lang="fr-CH" dirty="0" err="1" smtClean="0"/>
              <a:t>work</a:t>
            </a:r>
            <a:r>
              <a:rPr lang="fr-CH" dirty="0" smtClean="0"/>
              <a:t>). </a:t>
            </a:r>
            <a:r>
              <a:rPr lang="fr-CH" dirty="0" err="1" smtClean="0"/>
              <a:t>They</a:t>
            </a:r>
            <a:r>
              <a:rPr lang="fr-CH" dirty="0" smtClean="0"/>
              <a:t> </a:t>
            </a:r>
            <a:r>
              <a:rPr lang="fr-CH" dirty="0" err="1" smtClean="0"/>
              <a:t>might</a:t>
            </a:r>
            <a:r>
              <a:rPr lang="fr-CH" dirty="0" smtClean="0"/>
              <a:t> </a:t>
            </a:r>
            <a:r>
              <a:rPr lang="fr-CH" dirty="0" err="1" smtClean="0"/>
              <a:t>also</a:t>
            </a:r>
            <a:r>
              <a:rPr lang="fr-CH" dirty="0" smtClean="0"/>
              <a:t> </a:t>
            </a:r>
            <a:r>
              <a:rPr lang="fr-CH" dirty="0" err="1" smtClean="0"/>
              <a:t>be</a:t>
            </a:r>
            <a:r>
              <a:rPr lang="fr-CH" dirty="0" smtClean="0"/>
              <a:t> </a:t>
            </a:r>
            <a:r>
              <a:rPr lang="fr-CH" dirty="0" err="1" smtClean="0"/>
              <a:t>displaced</a:t>
            </a:r>
            <a:r>
              <a:rPr lang="fr-CH" dirty="0" smtClean="0"/>
              <a:t> </a:t>
            </a:r>
            <a:r>
              <a:rPr lang="fr-CH" dirty="0" err="1" smtClean="0"/>
              <a:t>because</a:t>
            </a:r>
            <a:r>
              <a:rPr lang="fr-CH" dirty="0" smtClean="0"/>
              <a:t> of </a:t>
            </a:r>
            <a:r>
              <a:rPr lang="fr-CH" dirty="0" err="1" smtClean="0"/>
              <a:t>numerous</a:t>
            </a:r>
            <a:r>
              <a:rPr lang="fr-CH" dirty="0" smtClean="0"/>
              <a:t> </a:t>
            </a:r>
            <a:r>
              <a:rPr lang="fr-CH" dirty="0" err="1" smtClean="0"/>
              <a:t>acts</a:t>
            </a:r>
            <a:r>
              <a:rPr lang="fr-CH" dirty="0" smtClean="0"/>
              <a:t> of SV in </a:t>
            </a:r>
            <a:r>
              <a:rPr lang="fr-CH" dirty="0" err="1" smtClean="0"/>
              <a:t>their</a:t>
            </a:r>
            <a:r>
              <a:rPr lang="fr-CH" dirty="0" smtClean="0"/>
              <a:t> </a:t>
            </a:r>
            <a:r>
              <a:rPr lang="fr-CH" dirty="0" err="1" smtClean="0"/>
              <a:t>region</a:t>
            </a:r>
            <a:r>
              <a:rPr lang="fr-CH" dirty="0" smtClean="0"/>
              <a:t>. </a:t>
            </a:r>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fr-CH" dirty="0" err="1" smtClean="0"/>
              <a:t>Communities</a:t>
            </a:r>
            <a:r>
              <a:rPr lang="fr-CH" dirty="0" smtClean="0"/>
              <a:t> </a:t>
            </a:r>
            <a:r>
              <a:rPr lang="fr-CH" dirty="0" err="1" smtClean="0"/>
              <a:t>can</a:t>
            </a:r>
            <a:r>
              <a:rPr lang="fr-CH" dirty="0" smtClean="0"/>
              <a:t> </a:t>
            </a:r>
            <a:r>
              <a:rPr lang="fr-CH" dirty="0" err="1" smtClean="0"/>
              <a:t>be</a:t>
            </a:r>
            <a:r>
              <a:rPr lang="fr-CH" dirty="0" smtClean="0"/>
              <a:t> </a:t>
            </a:r>
            <a:r>
              <a:rPr lang="fr-CH" dirty="0" err="1" smtClean="0"/>
              <a:t>sensitized</a:t>
            </a:r>
            <a:r>
              <a:rPr lang="fr-CH" dirty="0" smtClean="0"/>
              <a:t> to the </a:t>
            </a:r>
            <a:r>
              <a:rPr lang="fr-CH" dirty="0" err="1" smtClean="0"/>
              <a:t>victims</a:t>
            </a:r>
            <a:r>
              <a:rPr lang="fr-CH" dirty="0" smtClean="0"/>
              <a:t>’ </a:t>
            </a:r>
            <a:r>
              <a:rPr lang="fr-CH" dirty="0" err="1" smtClean="0"/>
              <a:t>sufferings</a:t>
            </a:r>
            <a:r>
              <a:rPr lang="fr-CH" dirty="0" smtClean="0"/>
              <a:t> </a:t>
            </a:r>
            <a:r>
              <a:rPr lang="fr-CH" dirty="0" err="1" smtClean="0"/>
              <a:t>through</a:t>
            </a:r>
            <a:r>
              <a:rPr lang="fr-CH" dirty="0" smtClean="0"/>
              <a:t> </a:t>
            </a:r>
            <a:r>
              <a:rPr lang="fr-CH" dirty="0" err="1" smtClean="0"/>
              <a:t>education</a:t>
            </a:r>
            <a:r>
              <a:rPr lang="fr-CH" dirty="0" smtClean="0"/>
              <a:t> and information, </a:t>
            </a:r>
            <a:r>
              <a:rPr lang="fr-CH" dirty="0" err="1" smtClean="0"/>
              <a:t>which</a:t>
            </a:r>
            <a:r>
              <a:rPr lang="fr-CH" dirty="0" smtClean="0"/>
              <a:t> </a:t>
            </a:r>
            <a:r>
              <a:rPr lang="fr-CH" dirty="0" err="1" smtClean="0"/>
              <a:t>can</a:t>
            </a:r>
            <a:r>
              <a:rPr lang="fr-CH" dirty="0" smtClean="0"/>
              <a:t> </a:t>
            </a:r>
            <a:r>
              <a:rPr lang="fr-CH" dirty="0" err="1" smtClean="0"/>
              <a:t>then</a:t>
            </a:r>
            <a:r>
              <a:rPr lang="fr-CH" dirty="0" smtClean="0"/>
              <a:t> help </a:t>
            </a:r>
            <a:r>
              <a:rPr lang="fr-CH" dirty="0" err="1" smtClean="0"/>
              <a:t>preventing</a:t>
            </a:r>
            <a:r>
              <a:rPr lang="fr-CH" dirty="0" smtClean="0"/>
              <a:t> </a:t>
            </a:r>
            <a:r>
              <a:rPr lang="fr-CH" dirty="0" err="1" smtClean="0"/>
              <a:t>stigmatization</a:t>
            </a:r>
            <a:r>
              <a:rPr lang="fr-CH" dirty="0" smtClean="0"/>
              <a:t> of </a:t>
            </a:r>
            <a:r>
              <a:rPr lang="fr-CH" dirty="0" err="1" smtClean="0"/>
              <a:t>victims</a:t>
            </a:r>
            <a:r>
              <a:rPr lang="fr-CH" dirty="0" smtClean="0"/>
              <a:t>. </a:t>
            </a:r>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fr-CH" b="1" dirty="0" err="1" smtClean="0"/>
              <a:t>Examples</a:t>
            </a:r>
            <a:endParaRPr lang="fr-CH" b="1" dirty="0" smtClean="0"/>
          </a:p>
          <a:p>
            <a:pPr eaLnBrk="1" fontAlgn="auto" hangingPunct="1">
              <a:spcBef>
                <a:spcPts val="0"/>
              </a:spcBef>
              <a:spcAft>
                <a:spcPts val="0"/>
              </a:spcAft>
              <a:defRPr/>
            </a:pPr>
            <a:r>
              <a:rPr lang="en-GB" dirty="0" smtClean="0">
                <a:latin typeface="Arial" charset="0"/>
                <a:cs typeface="Arial" charset="0"/>
              </a:rPr>
              <a:t>In DRC, the ICRC provides financial and technical support to local associations running 40 </a:t>
            </a:r>
            <a:r>
              <a:rPr lang="en-GB" dirty="0" err="1" smtClean="0">
                <a:latin typeface="Arial" charset="0"/>
                <a:cs typeface="Arial" charset="0"/>
              </a:rPr>
              <a:t>maisons</a:t>
            </a:r>
            <a:r>
              <a:rPr lang="en-GB" dirty="0" smtClean="0">
                <a:latin typeface="Arial" charset="0"/>
                <a:cs typeface="Arial" charset="0"/>
              </a:rPr>
              <a:t> d’écoute in the </a:t>
            </a:r>
            <a:r>
              <a:rPr lang="en-GB" dirty="0" err="1" smtClean="0">
                <a:latin typeface="Arial" charset="0"/>
                <a:cs typeface="Arial" charset="0"/>
              </a:rPr>
              <a:t>Kivus</a:t>
            </a:r>
            <a:r>
              <a:rPr lang="en-GB" dirty="0" smtClean="0">
                <a:latin typeface="Arial" charset="0"/>
                <a:cs typeface="Arial" charset="0"/>
              </a:rPr>
              <a:t>, which offer counselling to victims of violence, including sexual violence, and referrals to medical services. </a:t>
            </a:r>
          </a:p>
          <a:p>
            <a:pPr eaLnBrk="1" fontAlgn="auto" hangingPunct="1">
              <a:spcBef>
                <a:spcPts val="0"/>
              </a:spcBef>
              <a:spcAft>
                <a:spcPts val="0"/>
              </a:spcAft>
              <a:defRPr/>
            </a:pPr>
            <a:endParaRPr lang="en-GB" dirty="0" smtClean="0">
              <a:latin typeface="Arial" charset="0"/>
              <a:cs typeface="Arial" charset="0"/>
            </a:endParaRPr>
          </a:p>
          <a:p>
            <a:pPr eaLnBrk="1" fontAlgn="auto" hangingPunct="1">
              <a:spcBef>
                <a:spcPts val="0"/>
              </a:spcBef>
              <a:spcAft>
                <a:spcPts val="0"/>
              </a:spcAft>
              <a:defRPr/>
            </a:pPr>
            <a:r>
              <a:rPr lang="en-GB" dirty="0" smtClean="0">
                <a:latin typeface="Arial" charset="0"/>
                <a:cs typeface="Arial" charset="0"/>
              </a:rPr>
              <a:t>In Colombia, the ICRC refers victims to local NGO, </a:t>
            </a:r>
            <a:r>
              <a:rPr lang="en-GB" dirty="0" err="1" smtClean="0">
                <a:latin typeface="Arial" charset="0"/>
                <a:cs typeface="Arial" charset="0"/>
              </a:rPr>
              <a:t>Profamilia</a:t>
            </a:r>
            <a:r>
              <a:rPr lang="en-GB" dirty="0" smtClean="0">
                <a:latin typeface="Arial" charset="0"/>
                <a:cs typeface="Arial" charset="0"/>
              </a:rPr>
              <a:t>, which provides them with medical and psychological support. In some cases, the ICRC Protection team assists victims with relocating to safer areas and provides economic support for the most vulnerable groups.</a:t>
            </a:r>
          </a:p>
          <a:p>
            <a:pPr eaLnBrk="1" fontAlgn="auto" hangingPunct="1">
              <a:spcBef>
                <a:spcPts val="0"/>
              </a:spcBef>
              <a:spcAft>
                <a:spcPts val="0"/>
              </a:spcAft>
              <a:defRPr/>
            </a:pPr>
            <a:endParaRPr lang="en-GB" dirty="0" smtClean="0"/>
          </a:p>
          <a:p>
            <a:pPr eaLnBrk="1" fontAlgn="auto" hangingPunct="1">
              <a:spcBef>
                <a:spcPts val="0"/>
              </a:spcBef>
              <a:spcAft>
                <a:spcPts val="0"/>
              </a:spcAft>
              <a:defRPr/>
            </a:pPr>
            <a:endParaRPr lang="en-GB" dirty="0" smtClean="0">
              <a:latin typeface="Arial" charset="0"/>
              <a:cs typeface="Arial" charset="0"/>
            </a:endParaRPr>
          </a:p>
          <a:p>
            <a:pPr algn="just">
              <a:buFont typeface="Arial" pitchFamily="34" charset="0"/>
              <a:buNone/>
              <a:defRPr/>
            </a:pPr>
            <a:r>
              <a:rPr lang="fr-CH" b="1" u="sng" dirty="0" smtClean="0"/>
              <a:t>PROTECTION</a:t>
            </a:r>
          </a:p>
          <a:p>
            <a:pPr algn="just">
              <a:buFont typeface="Arial" pitchFamily="34" charset="0"/>
              <a:buNone/>
              <a:defRPr/>
            </a:pPr>
            <a:endParaRPr lang="fr-CH" dirty="0" smtClean="0"/>
          </a:p>
          <a:p>
            <a:pPr marL="171450" indent="-171450" algn="just">
              <a:buFont typeface="Arial" pitchFamily="34" charset="0"/>
              <a:buChar char="•"/>
              <a:defRPr/>
            </a:pPr>
            <a:r>
              <a:rPr lang="en-GB" dirty="0" smtClean="0"/>
              <a:t>Sexual violence is at once a violation, which causes acute and long-term physical and psychological trauma, but also entails immediate and longer term protection concerns - victims need to be protected from the re-occurrence of violations. This entails ensuring respect for the law through </a:t>
            </a:r>
            <a:r>
              <a:rPr lang="en-GB" b="1" dirty="0" smtClean="0"/>
              <a:t>documenting and reporting on violations</a:t>
            </a:r>
            <a:r>
              <a:rPr lang="en-GB" dirty="0" smtClean="0"/>
              <a:t>, as well as building up </a:t>
            </a:r>
            <a:r>
              <a:rPr lang="en-GB" b="1" dirty="0" smtClean="0"/>
              <a:t>self-protection measures</a:t>
            </a:r>
            <a:r>
              <a:rPr lang="en-GB" dirty="0" smtClean="0"/>
              <a:t>, at individual or community level. </a:t>
            </a:r>
          </a:p>
          <a:p>
            <a:pPr algn="just">
              <a:buFont typeface="Arial" pitchFamily="34" charset="0"/>
              <a:buNone/>
              <a:defRPr/>
            </a:pPr>
            <a:endParaRPr lang="en-GB" dirty="0" smtClean="0"/>
          </a:p>
          <a:p>
            <a:pPr marL="171450" indent="-171450" algn="just">
              <a:buFont typeface="Arial" pitchFamily="34" charset="0"/>
              <a:buChar char="•"/>
              <a:defRPr/>
            </a:pPr>
            <a:r>
              <a:rPr lang="en-GB" dirty="0" smtClean="0"/>
              <a:t>This can also mean holding a </a:t>
            </a:r>
            <a:r>
              <a:rPr lang="fr-CH" b="1" dirty="0" smtClean="0"/>
              <a:t>dialogue </a:t>
            </a:r>
            <a:r>
              <a:rPr lang="fr-CH" dirty="0" err="1" smtClean="0"/>
              <a:t>with</a:t>
            </a:r>
            <a:r>
              <a:rPr lang="fr-CH" dirty="0" smtClean="0"/>
              <a:t> </a:t>
            </a:r>
            <a:r>
              <a:rPr lang="fr-CH" dirty="0" err="1" smtClean="0"/>
              <a:t>authorities</a:t>
            </a:r>
            <a:r>
              <a:rPr lang="fr-CH" dirty="0" smtClean="0"/>
              <a:t>, </a:t>
            </a:r>
            <a:r>
              <a:rPr lang="fr-CH" dirty="0" err="1" smtClean="0"/>
              <a:t>armed</a:t>
            </a:r>
            <a:r>
              <a:rPr lang="fr-CH" dirty="0" smtClean="0"/>
              <a:t> groups, or </a:t>
            </a:r>
            <a:r>
              <a:rPr lang="fr-CH" dirty="0" err="1" smtClean="0"/>
              <a:t>other</a:t>
            </a:r>
            <a:r>
              <a:rPr lang="fr-CH" dirty="0" smtClean="0"/>
              <a:t> </a:t>
            </a:r>
            <a:r>
              <a:rPr lang="fr-CH" dirty="0" err="1" smtClean="0"/>
              <a:t>weapons</a:t>
            </a:r>
            <a:r>
              <a:rPr lang="fr-CH" dirty="0" smtClean="0"/>
              <a:t> </a:t>
            </a:r>
            <a:r>
              <a:rPr lang="fr-CH" dirty="0" err="1" smtClean="0"/>
              <a:t>bearers</a:t>
            </a:r>
            <a:r>
              <a:rPr lang="fr-CH" dirty="0" smtClean="0"/>
              <a:t> on </a:t>
            </a:r>
            <a:r>
              <a:rPr lang="en-GB" b="1" dirty="0" smtClean="0">
                <a:latin typeface="Arial" charset="0"/>
                <a:cs typeface="Arial" charset="0"/>
              </a:rPr>
              <a:t>observed or alleged facts/violations - </a:t>
            </a:r>
            <a:r>
              <a:rPr lang="en-GB" dirty="0" smtClean="0">
                <a:latin typeface="Arial" charset="0"/>
                <a:cs typeface="Arial" charset="0"/>
              </a:rPr>
              <a:t>make recommendations to encourage the authorities to take necessary measures to identify and sanction the perpetrators, to prevent further violation and to protect the population. </a:t>
            </a:r>
            <a:r>
              <a:rPr lang="fr-CH" dirty="0" err="1" smtClean="0">
                <a:latin typeface="Arial" charset="0"/>
                <a:cs typeface="Arial" charset="0"/>
              </a:rPr>
              <a:t>However</a:t>
            </a:r>
            <a:r>
              <a:rPr lang="fr-CH" dirty="0" smtClean="0">
                <a:latin typeface="Arial" charset="0"/>
                <a:cs typeface="Arial" charset="0"/>
              </a:rPr>
              <a:t> </a:t>
            </a:r>
            <a:r>
              <a:rPr lang="fr-CH" dirty="0" err="1" smtClean="0">
                <a:latin typeface="Arial" charset="0"/>
                <a:cs typeface="Arial" charset="0"/>
              </a:rPr>
              <a:t>victims</a:t>
            </a:r>
            <a:r>
              <a:rPr lang="fr-CH" dirty="0" smtClean="0">
                <a:latin typeface="Arial" charset="0"/>
                <a:cs typeface="Arial" charset="0"/>
              </a:rPr>
              <a:t> must </a:t>
            </a:r>
            <a:r>
              <a:rPr lang="fr-CH" dirty="0" err="1" smtClean="0">
                <a:latin typeface="Arial" charset="0"/>
                <a:cs typeface="Arial" charset="0"/>
              </a:rPr>
              <a:t>always</a:t>
            </a:r>
            <a:r>
              <a:rPr lang="fr-CH" dirty="0" smtClean="0">
                <a:latin typeface="Arial" charset="0"/>
                <a:cs typeface="Arial" charset="0"/>
              </a:rPr>
              <a:t> </a:t>
            </a:r>
            <a:r>
              <a:rPr lang="fr-CH" dirty="0" err="1" smtClean="0">
                <a:latin typeface="Arial" charset="0"/>
                <a:cs typeface="Arial" charset="0"/>
              </a:rPr>
              <a:t>be</a:t>
            </a:r>
            <a:r>
              <a:rPr lang="fr-CH" dirty="0" smtClean="0">
                <a:latin typeface="Arial" charset="0"/>
                <a:cs typeface="Arial" charset="0"/>
              </a:rPr>
              <a:t> </a:t>
            </a:r>
            <a:r>
              <a:rPr lang="fr-CH" dirty="0" err="1" smtClean="0">
                <a:latin typeface="Arial" charset="0"/>
                <a:cs typeface="Arial" charset="0"/>
              </a:rPr>
              <a:t>given</a:t>
            </a:r>
            <a:r>
              <a:rPr lang="fr-CH" dirty="0" smtClean="0">
                <a:latin typeface="Arial" charset="0"/>
                <a:cs typeface="Arial" charset="0"/>
              </a:rPr>
              <a:t> the </a:t>
            </a:r>
            <a:r>
              <a:rPr lang="fr-CH" dirty="0" err="1" smtClean="0">
                <a:latin typeface="Arial" charset="0"/>
                <a:cs typeface="Arial" charset="0"/>
              </a:rPr>
              <a:t>choice</a:t>
            </a:r>
            <a:r>
              <a:rPr lang="fr-CH" dirty="0" smtClean="0">
                <a:latin typeface="Arial" charset="0"/>
                <a:cs typeface="Arial" charset="0"/>
              </a:rPr>
              <a:t> to transmit </a:t>
            </a:r>
            <a:r>
              <a:rPr lang="fr-CH" dirty="0" err="1" smtClean="0">
                <a:latin typeface="Arial" charset="0"/>
                <a:cs typeface="Arial" charset="0"/>
              </a:rPr>
              <a:t>allegations</a:t>
            </a:r>
            <a:r>
              <a:rPr lang="fr-CH" dirty="0" smtClean="0">
                <a:latin typeface="Arial" charset="0"/>
                <a:cs typeface="Arial" charset="0"/>
              </a:rPr>
              <a:t> – and </a:t>
            </a:r>
            <a:r>
              <a:rPr lang="fr-CH" dirty="0" err="1" smtClean="0">
                <a:latin typeface="Arial" charset="0"/>
                <a:cs typeface="Arial" charset="0"/>
              </a:rPr>
              <a:t>many</a:t>
            </a:r>
            <a:r>
              <a:rPr lang="fr-CH" dirty="0" smtClean="0">
                <a:latin typeface="Arial" charset="0"/>
                <a:cs typeface="Arial" charset="0"/>
              </a:rPr>
              <a:t> </a:t>
            </a:r>
            <a:r>
              <a:rPr lang="fr-CH" dirty="0" err="1" smtClean="0">
                <a:latin typeface="Arial" charset="0"/>
                <a:cs typeface="Arial" charset="0"/>
              </a:rPr>
              <a:t>won’t</a:t>
            </a:r>
            <a:r>
              <a:rPr lang="fr-CH" dirty="0" smtClean="0">
                <a:latin typeface="Arial" charset="0"/>
                <a:cs typeface="Arial" charset="0"/>
              </a:rPr>
              <a:t>, </a:t>
            </a:r>
            <a:r>
              <a:rPr lang="fr-CH" dirty="0" err="1" smtClean="0">
                <a:latin typeface="Arial" charset="0"/>
                <a:cs typeface="Arial" charset="0"/>
              </a:rPr>
              <a:t>even</a:t>
            </a:r>
            <a:r>
              <a:rPr lang="fr-CH" dirty="0" smtClean="0">
                <a:latin typeface="Arial" charset="0"/>
                <a:cs typeface="Arial" charset="0"/>
              </a:rPr>
              <a:t> if </a:t>
            </a:r>
            <a:r>
              <a:rPr lang="fr-CH" dirty="0" err="1" smtClean="0">
                <a:latin typeface="Arial" charset="0"/>
                <a:cs typeface="Arial" charset="0"/>
              </a:rPr>
              <a:t>treated</a:t>
            </a:r>
            <a:r>
              <a:rPr lang="fr-CH" dirty="0" smtClean="0">
                <a:latin typeface="Arial" charset="0"/>
                <a:cs typeface="Arial" charset="0"/>
              </a:rPr>
              <a:t> </a:t>
            </a:r>
            <a:r>
              <a:rPr lang="fr-CH" dirty="0" err="1" smtClean="0">
                <a:latin typeface="Arial" charset="0"/>
                <a:cs typeface="Arial" charset="0"/>
              </a:rPr>
              <a:t>confidentially</a:t>
            </a:r>
            <a:r>
              <a:rPr lang="fr-CH" dirty="0" smtClean="0">
                <a:latin typeface="Arial" charset="0"/>
                <a:cs typeface="Arial" charset="0"/>
              </a:rPr>
              <a:t>. </a:t>
            </a:r>
            <a:r>
              <a:rPr lang="fr-CH" dirty="0" err="1" smtClean="0">
                <a:latin typeface="Arial" charset="0"/>
                <a:cs typeface="Arial" charset="0"/>
              </a:rPr>
              <a:t>They</a:t>
            </a:r>
            <a:r>
              <a:rPr lang="fr-CH" dirty="0" smtClean="0">
                <a:latin typeface="Arial" charset="0"/>
                <a:cs typeface="Arial" charset="0"/>
              </a:rPr>
              <a:t> </a:t>
            </a:r>
            <a:r>
              <a:rPr lang="fr-CH" dirty="0" err="1" smtClean="0">
                <a:latin typeface="Arial" charset="0"/>
                <a:cs typeface="Arial" charset="0"/>
              </a:rPr>
              <a:t>seek</a:t>
            </a:r>
            <a:r>
              <a:rPr lang="fr-CH" dirty="0" smtClean="0">
                <a:latin typeface="Arial" charset="0"/>
                <a:cs typeface="Arial" charset="0"/>
              </a:rPr>
              <a:t> support, but </a:t>
            </a:r>
            <a:r>
              <a:rPr lang="fr-CH" dirty="0" err="1" smtClean="0">
                <a:latin typeface="Arial" charset="0"/>
                <a:cs typeface="Arial" charset="0"/>
              </a:rPr>
              <a:t>often</a:t>
            </a:r>
            <a:r>
              <a:rPr lang="fr-CH" dirty="0" smtClean="0">
                <a:latin typeface="Arial" charset="0"/>
                <a:cs typeface="Arial" charset="0"/>
              </a:rPr>
              <a:t> </a:t>
            </a:r>
            <a:r>
              <a:rPr lang="fr-CH" dirty="0" err="1" smtClean="0">
                <a:latin typeface="Arial" charset="0"/>
                <a:cs typeface="Arial" charset="0"/>
              </a:rPr>
              <a:t>fear</a:t>
            </a:r>
            <a:r>
              <a:rPr lang="fr-CH" dirty="0" smtClean="0">
                <a:latin typeface="Arial" charset="0"/>
                <a:cs typeface="Arial" charset="0"/>
              </a:rPr>
              <a:t> </a:t>
            </a:r>
            <a:r>
              <a:rPr lang="fr-CH" dirty="0" err="1" smtClean="0">
                <a:latin typeface="Arial" charset="0"/>
                <a:cs typeface="Arial" charset="0"/>
              </a:rPr>
              <a:t>retaliation</a:t>
            </a:r>
            <a:r>
              <a:rPr lang="fr-CH" dirty="0" smtClean="0">
                <a:latin typeface="Arial" charset="0"/>
                <a:cs typeface="Arial" charset="0"/>
              </a:rPr>
              <a:t>. </a:t>
            </a:r>
          </a:p>
          <a:p>
            <a:pPr marL="171450" indent="-171450" algn="just">
              <a:buFont typeface="Arial" pitchFamily="34" charset="0"/>
              <a:buChar char="•"/>
              <a:defRPr/>
            </a:pPr>
            <a:endParaRPr lang="en-GB" dirty="0" smtClean="0">
              <a:latin typeface="Arial" charset="0"/>
              <a:cs typeface="Arial" charset="0"/>
            </a:endParaRPr>
          </a:p>
          <a:p>
            <a:pPr marL="171450" indent="-171450" algn="just">
              <a:buFont typeface="Arial" pitchFamily="34" charset="0"/>
              <a:buChar char="•"/>
              <a:defRPr/>
            </a:pPr>
            <a:r>
              <a:rPr lang="fr-CH" dirty="0" err="1" smtClean="0"/>
              <a:t>Another</a:t>
            </a:r>
            <a:r>
              <a:rPr lang="fr-CH" dirty="0" smtClean="0"/>
              <a:t> aspect of protection is to </a:t>
            </a:r>
            <a:r>
              <a:rPr lang="fr-CH" b="1" dirty="0" err="1" smtClean="0"/>
              <a:t>adopt</a:t>
            </a:r>
            <a:r>
              <a:rPr lang="fr-CH" b="1" dirty="0" smtClean="0"/>
              <a:t> </a:t>
            </a:r>
            <a:r>
              <a:rPr lang="fr-CH" b="1" dirty="0" err="1" smtClean="0"/>
              <a:t>measures</a:t>
            </a:r>
            <a:r>
              <a:rPr lang="fr-CH" b="1" dirty="0" smtClean="0"/>
              <a:t> </a:t>
            </a:r>
            <a:r>
              <a:rPr lang="fr-CH" dirty="0" smtClean="0"/>
              <a:t>to </a:t>
            </a:r>
            <a:r>
              <a:rPr lang="fr-CH" b="1" dirty="0" err="1" smtClean="0"/>
              <a:t>increase</a:t>
            </a:r>
            <a:r>
              <a:rPr lang="fr-CH" b="1" dirty="0" smtClean="0"/>
              <a:t> the </a:t>
            </a:r>
            <a:r>
              <a:rPr lang="fr-CH" b="1" dirty="0" err="1" smtClean="0"/>
              <a:t>safety</a:t>
            </a:r>
            <a:r>
              <a:rPr lang="fr-CH" b="1" dirty="0" smtClean="0"/>
              <a:t> </a:t>
            </a:r>
            <a:r>
              <a:rPr lang="fr-CH" dirty="0" smtClean="0"/>
              <a:t>of </a:t>
            </a:r>
            <a:r>
              <a:rPr lang="fr-CH" dirty="0" err="1" smtClean="0"/>
              <a:t>individuals</a:t>
            </a:r>
            <a:r>
              <a:rPr lang="fr-CH" dirty="0" smtClean="0"/>
              <a:t> &amp; </a:t>
            </a:r>
            <a:r>
              <a:rPr lang="fr-CH" b="1" dirty="0" err="1" smtClean="0"/>
              <a:t>reduce</a:t>
            </a:r>
            <a:r>
              <a:rPr lang="fr-CH" b="1" dirty="0" smtClean="0"/>
              <a:t> </a:t>
            </a:r>
            <a:r>
              <a:rPr lang="fr-CH" b="1" dirty="0" err="1" smtClean="0"/>
              <a:t>exposure</a:t>
            </a:r>
            <a:r>
              <a:rPr lang="fr-CH" b="1" dirty="0" smtClean="0"/>
              <a:t> </a:t>
            </a:r>
            <a:r>
              <a:rPr lang="fr-CH" dirty="0" smtClean="0"/>
              <a:t>to </a:t>
            </a:r>
            <a:r>
              <a:rPr lang="fr-CH" dirty="0" err="1" smtClean="0"/>
              <a:t>risks</a:t>
            </a:r>
            <a:r>
              <a:rPr lang="fr-CH" dirty="0" smtClean="0"/>
              <a:t> (</a:t>
            </a:r>
            <a:r>
              <a:rPr lang="en-US" dirty="0" smtClean="0"/>
              <a:t>E.g.: position of housing, water points or availability of latrines can have serious implications in terms of protection and security of civilians; risks can be reduced through measures such as</a:t>
            </a:r>
            <a:r>
              <a:rPr lang="en-US" dirty="0" smtClean="0">
                <a:sym typeface="Wingdings" pitchFamily="2" charset="2"/>
              </a:rPr>
              <a:t>: </a:t>
            </a:r>
            <a:r>
              <a:rPr lang="en-US" dirty="0" smtClean="0"/>
              <a:t>adequate fences, lighting, safe and accessible sanitary facilities and water points…; When access to a basic resource exposes people to a high risk of sexual violence, there are ways to facilitate access to that resource (distribution of food, agricultural supplies, household items, income-generating project…)	</a:t>
            </a:r>
            <a:r>
              <a:rPr lang="en-US" i="1" dirty="0" smtClean="0"/>
              <a:t>For example in </a:t>
            </a:r>
            <a:r>
              <a:rPr lang="en-US" b="1" i="1" dirty="0" smtClean="0"/>
              <a:t>Uganda</a:t>
            </a:r>
            <a:r>
              <a:rPr lang="en-US" i="1" dirty="0" smtClean="0"/>
              <a:t>, projects were designed with the communities for access to water where women were at risk while collecting – 8 boreholes and 16 </a:t>
            </a:r>
            <a:r>
              <a:rPr lang="en-US" i="1" dirty="0" err="1" smtClean="0"/>
              <a:t>handpumps</a:t>
            </a:r>
            <a:r>
              <a:rPr lang="en-US" i="1" dirty="0" smtClean="0"/>
              <a:t> rehabilitated. A joint agricultural project between two rival communities also resulted in a reduction of the risk of SV.</a:t>
            </a:r>
          </a:p>
          <a:p>
            <a:pPr marL="171450" indent="-171450" algn="just">
              <a:buFont typeface="Arial" pitchFamily="34" charset="0"/>
              <a:buChar char="•"/>
              <a:defRPr/>
            </a:pPr>
            <a:endParaRPr lang="en-US" dirty="0" smtClean="0"/>
          </a:p>
          <a:p>
            <a:pPr marL="171450" indent="-171450" algn="just">
              <a:buFont typeface="Arial" pitchFamily="34" charset="0"/>
              <a:buChar char="•"/>
              <a:defRPr/>
            </a:pPr>
            <a:r>
              <a:rPr lang="en-US" b="1" dirty="0" smtClean="0"/>
              <a:t>Prison visits </a:t>
            </a:r>
            <a:r>
              <a:rPr lang="en-US" dirty="0" smtClean="0"/>
              <a:t>&amp; documentation of detainees’ testimonies to reduce occurrence of SV in detention facilities. </a:t>
            </a:r>
            <a:endParaRPr lang="fr-CH" dirty="0" smtClean="0"/>
          </a:p>
          <a:p>
            <a:pPr eaLnBrk="1" fontAlgn="auto" hangingPunct="1">
              <a:spcBef>
                <a:spcPts val="0"/>
              </a:spcBef>
              <a:spcAft>
                <a:spcPts val="0"/>
              </a:spcAft>
              <a:defRPr/>
            </a:pPr>
            <a:endParaRPr lang="en-GB" dirty="0" smtClean="0"/>
          </a:p>
          <a:p>
            <a:pPr eaLnBrk="1" fontAlgn="auto" hangingPunct="1">
              <a:spcBef>
                <a:spcPts val="0"/>
              </a:spcBef>
              <a:spcAft>
                <a:spcPts val="0"/>
              </a:spcAft>
              <a:defRPr/>
            </a:pPr>
            <a:endParaRPr lang="fr-CH" dirty="0" smtClean="0"/>
          </a:p>
          <a:p>
            <a:pPr eaLnBrk="1" fontAlgn="auto" hangingPunct="1">
              <a:spcBef>
                <a:spcPts val="0"/>
              </a:spcBef>
              <a:spcAft>
                <a:spcPts val="0"/>
              </a:spcAft>
              <a:defRPr/>
            </a:pPr>
            <a:endParaRPr lang="fr-CH" dirty="0" smtClean="0"/>
          </a:p>
          <a:p>
            <a:pPr algn="just" eaLnBrk="1" fontAlgn="auto" hangingPunct="1">
              <a:spcBef>
                <a:spcPts val="0"/>
              </a:spcBef>
              <a:spcAft>
                <a:spcPts val="0"/>
              </a:spcAft>
              <a:buFont typeface="Arial" pitchFamily="34" charset="0"/>
              <a:buNone/>
              <a:defRPr/>
            </a:pPr>
            <a:r>
              <a:rPr lang="en-GB" b="1" u="sng" dirty="0" smtClean="0"/>
              <a:t>PREVENTION</a:t>
            </a:r>
            <a:r>
              <a:rPr lang="en-GB" u="sng" dirty="0" smtClean="0"/>
              <a:t> </a:t>
            </a:r>
          </a:p>
          <a:p>
            <a:pPr algn="just" eaLnBrk="1" fontAlgn="auto" hangingPunct="1">
              <a:spcBef>
                <a:spcPts val="0"/>
              </a:spcBef>
              <a:spcAft>
                <a:spcPts val="0"/>
              </a:spcAft>
              <a:buFont typeface="Arial" pitchFamily="34" charset="0"/>
              <a:buNone/>
              <a:defRPr/>
            </a:pPr>
            <a:endParaRPr lang="fr-CH" dirty="0" smtClean="0"/>
          </a:p>
          <a:p>
            <a:pPr algn="just" eaLnBrk="1" fontAlgn="auto" hangingPunct="1">
              <a:spcBef>
                <a:spcPts val="0"/>
              </a:spcBef>
              <a:spcAft>
                <a:spcPts val="0"/>
              </a:spcAft>
              <a:buFont typeface="Arial" pitchFamily="34" charset="0"/>
              <a:buNone/>
              <a:defRPr/>
            </a:pPr>
            <a:r>
              <a:rPr lang="fr-CH" dirty="0" smtClean="0"/>
              <a:t>Organisations </a:t>
            </a:r>
            <a:r>
              <a:rPr lang="fr-CH" dirty="0" err="1" smtClean="0"/>
              <a:t>promote</a:t>
            </a:r>
            <a:r>
              <a:rPr lang="fr-CH" dirty="0" smtClean="0"/>
              <a:t> </a:t>
            </a:r>
            <a:r>
              <a:rPr lang="fr-CH" dirty="0" err="1" smtClean="0"/>
              <a:t>rules</a:t>
            </a:r>
            <a:r>
              <a:rPr lang="fr-CH" dirty="0" smtClean="0"/>
              <a:t> of IHL and HRL to a </a:t>
            </a:r>
            <a:r>
              <a:rPr lang="fr-CH" dirty="0" err="1" smtClean="0"/>
              <a:t>wide</a:t>
            </a:r>
            <a:r>
              <a:rPr lang="fr-CH" dirty="0" smtClean="0"/>
              <a:t> </a:t>
            </a:r>
            <a:r>
              <a:rPr lang="fr-CH" dirty="0" err="1" smtClean="0"/>
              <a:t>variety</a:t>
            </a:r>
            <a:r>
              <a:rPr lang="fr-CH" dirty="0" smtClean="0"/>
              <a:t> of audiences (</a:t>
            </a:r>
            <a:r>
              <a:rPr lang="fr-CH" dirty="0" err="1" smtClean="0"/>
              <a:t>government</a:t>
            </a:r>
            <a:r>
              <a:rPr lang="fr-CH" dirty="0" smtClean="0"/>
              <a:t> </a:t>
            </a:r>
            <a:r>
              <a:rPr lang="fr-CH" dirty="0" err="1" smtClean="0"/>
              <a:t>authorities</a:t>
            </a:r>
            <a:r>
              <a:rPr lang="fr-CH" dirty="0" smtClean="0"/>
              <a:t>, </a:t>
            </a:r>
            <a:r>
              <a:rPr lang="fr-CH" dirty="0" err="1" smtClean="0"/>
              <a:t>armed</a:t>
            </a:r>
            <a:r>
              <a:rPr lang="fr-CH" dirty="0" smtClean="0"/>
              <a:t> groups, </a:t>
            </a:r>
            <a:r>
              <a:rPr lang="fr-CH" dirty="0" err="1" smtClean="0"/>
              <a:t>civilians</a:t>
            </a:r>
            <a:r>
              <a:rPr lang="fr-CH" dirty="0" smtClean="0"/>
              <a:t>, </a:t>
            </a:r>
            <a:r>
              <a:rPr lang="fr-CH" dirty="0" err="1" smtClean="0"/>
              <a:t>professors</a:t>
            </a:r>
            <a:r>
              <a:rPr lang="fr-CH" dirty="0" smtClean="0"/>
              <a:t>, </a:t>
            </a:r>
            <a:r>
              <a:rPr lang="fr-CH" dirty="0" err="1" smtClean="0"/>
              <a:t>students</a:t>
            </a:r>
            <a:r>
              <a:rPr lang="fr-CH" dirty="0" smtClean="0"/>
              <a:t>…)</a:t>
            </a:r>
            <a:endParaRPr lang="en-GB" dirty="0" smtClean="0"/>
          </a:p>
          <a:p>
            <a:pPr algn="just" eaLnBrk="1" fontAlgn="auto" hangingPunct="1">
              <a:spcBef>
                <a:spcPts val="0"/>
              </a:spcBef>
              <a:spcAft>
                <a:spcPts val="0"/>
              </a:spcAft>
              <a:buFont typeface="Arial" pitchFamily="34" charset="0"/>
              <a:buNone/>
              <a:defRPr/>
            </a:pPr>
            <a:r>
              <a:rPr lang="en-GB" dirty="0" smtClean="0"/>
              <a:t>With regards to </a:t>
            </a:r>
            <a:r>
              <a:rPr lang="en-GB" b="1" dirty="0" smtClean="0"/>
              <a:t>prevention</a:t>
            </a:r>
            <a:r>
              <a:rPr lang="en-GB" dirty="0" smtClean="0"/>
              <a:t> of sexual violence, and often with local partners, we </a:t>
            </a:r>
            <a:r>
              <a:rPr lang="fr-CH" dirty="0" err="1" smtClean="0"/>
              <a:t>conduct</a:t>
            </a:r>
            <a:r>
              <a:rPr lang="fr-CH" dirty="0" smtClean="0"/>
              <a:t> </a:t>
            </a:r>
            <a:r>
              <a:rPr lang="fr-CH" b="1" dirty="0" err="1" smtClean="0"/>
              <a:t>community-based</a:t>
            </a:r>
            <a:r>
              <a:rPr lang="fr-CH" b="1" dirty="0" smtClean="0"/>
              <a:t> </a:t>
            </a:r>
            <a:r>
              <a:rPr lang="fr-CH" b="1" dirty="0" err="1" smtClean="0"/>
              <a:t>awareness</a:t>
            </a:r>
            <a:r>
              <a:rPr lang="fr-CH" b="1" dirty="0" smtClean="0"/>
              <a:t> </a:t>
            </a:r>
            <a:r>
              <a:rPr lang="fr-CH" b="1" dirty="0" err="1" smtClean="0"/>
              <a:t>raising</a:t>
            </a:r>
            <a:r>
              <a:rPr lang="fr-CH" b="1" dirty="0" smtClean="0"/>
              <a:t> sessions </a:t>
            </a:r>
            <a:r>
              <a:rPr lang="fr-CH" dirty="0" smtClean="0"/>
              <a:t>o</a:t>
            </a:r>
            <a:r>
              <a:rPr lang="en-US" dirty="0" smtClean="0">
                <a:latin typeface="Arial" charset="0"/>
                <a:cs typeface="Arial" charset="0"/>
              </a:rPr>
              <a:t>n SV </a:t>
            </a:r>
            <a:r>
              <a:rPr lang="en-GB" dirty="0" smtClean="0">
                <a:latin typeface="Arial" charset="0"/>
                <a:cs typeface="Arial" charset="0"/>
              </a:rPr>
              <a:t>to </a:t>
            </a:r>
            <a:r>
              <a:rPr lang="en-GB" b="1" dirty="0" smtClean="0">
                <a:latin typeface="Arial" charset="0"/>
                <a:cs typeface="Arial" charset="0"/>
              </a:rPr>
              <a:t>prevent stigmatization, </a:t>
            </a:r>
            <a:r>
              <a:rPr lang="en-CA" b="1" dirty="0" smtClean="0">
                <a:latin typeface="Arial" charset="0"/>
                <a:cs typeface="Arial" charset="0"/>
              </a:rPr>
              <a:t>rejection and exclusion </a:t>
            </a:r>
            <a:r>
              <a:rPr lang="en-GB" b="1" dirty="0" smtClean="0">
                <a:latin typeface="Arial" charset="0"/>
                <a:cs typeface="Arial" charset="0"/>
              </a:rPr>
              <a:t>of victims </a:t>
            </a:r>
            <a:r>
              <a:rPr lang="en-GB" dirty="0" smtClean="0">
                <a:latin typeface="Arial" charset="0"/>
                <a:cs typeface="Arial" charset="0"/>
              </a:rPr>
              <a:t>and to</a:t>
            </a:r>
            <a:r>
              <a:rPr lang="en-GB" b="1" dirty="0" smtClean="0">
                <a:latin typeface="Arial" charset="0"/>
                <a:cs typeface="Arial" charset="0"/>
              </a:rPr>
              <a:t> provide information </a:t>
            </a:r>
            <a:r>
              <a:rPr lang="en-GB" dirty="0" smtClean="0">
                <a:latin typeface="Arial" charset="0"/>
                <a:cs typeface="Arial" charset="0"/>
              </a:rPr>
              <a:t>on services available. </a:t>
            </a:r>
            <a:r>
              <a:rPr lang="en-GB" i="1" dirty="0" smtClean="0">
                <a:latin typeface="Arial" charset="0"/>
                <a:cs typeface="Arial" charset="0"/>
              </a:rPr>
              <a:t>There can be wider communication activities, for example this summer a radio programme in CAR on preventing rape, three broadcasts with lawyers and judges, psychosocial officers, senior military officers, health providers. Radio is a major communication vector in CAR.</a:t>
            </a:r>
          </a:p>
          <a:p>
            <a:pPr algn="just">
              <a:buFont typeface="Arial" pitchFamily="34" charset="0"/>
              <a:buNone/>
              <a:defRPr/>
            </a:pPr>
            <a:endParaRPr lang="fr-CH" dirty="0" smtClean="0">
              <a:latin typeface="Arial" charset="0"/>
              <a:cs typeface="Arial" charset="0"/>
            </a:endParaRPr>
          </a:p>
          <a:p>
            <a:pPr algn="just">
              <a:buFont typeface="Arial" pitchFamily="34" charset="0"/>
              <a:buNone/>
              <a:defRPr/>
            </a:pPr>
            <a:r>
              <a:rPr lang="fr-CH" dirty="0" err="1" smtClean="0">
                <a:latin typeface="Arial" charset="0"/>
                <a:cs typeface="Arial" charset="0"/>
              </a:rPr>
              <a:t>Another</a:t>
            </a:r>
            <a:r>
              <a:rPr lang="fr-CH" dirty="0" smtClean="0">
                <a:latin typeface="Arial" charset="0"/>
                <a:cs typeface="Arial" charset="0"/>
              </a:rPr>
              <a:t> aspect of </a:t>
            </a:r>
            <a:r>
              <a:rPr lang="fr-CH" dirty="0" err="1" smtClean="0">
                <a:latin typeface="Arial" charset="0"/>
                <a:cs typeface="Arial" charset="0"/>
              </a:rPr>
              <a:t>prevention</a:t>
            </a:r>
            <a:r>
              <a:rPr lang="fr-CH" dirty="0" smtClean="0">
                <a:latin typeface="Arial" charset="0"/>
                <a:cs typeface="Arial" charset="0"/>
              </a:rPr>
              <a:t> is to </a:t>
            </a:r>
            <a:r>
              <a:rPr lang="fr-CH" dirty="0" err="1" smtClean="0">
                <a:latin typeface="Arial" charset="0"/>
                <a:cs typeface="Arial" charset="0"/>
              </a:rPr>
              <a:t>remind</a:t>
            </a:r>
            <a:r>
              <a:rPr lang="fr-CH" dirty="0" smtClean="0">
                <a:latin typeface="Arial" charset="0"/>
                <a:cs typeface="Arial" charset="0"/>
              </a:rPr>
              <a:t> the </a:t>
            </a:r>
            <a:r>
              <a:rPr lang="fr-CH" dirty="0" err="1" smtClean="0">
                <a:latin typeface="Arial" charset="0"/>
                <a:cs typeface="Arial" charset="0"/>
              </a:rPr>
              <a:t>authorities</a:t>
            </a:r>
            <a:r>
              <a:rPr lang="fr-CH" dirty="0" smtClean="0">
                <a:latin typeface="Arial" charset="0"/>
                <a:cs typeface="Arial" charset="0"/>
              </a:rPr>
              <a:t>, </a:t>
            </a:r>
            <a:r>
              <a:rPr lang="fr-CH" dirty="0" err="1" smtClean="0">
                <a:latin typeface="Arial" charset="0"/>
                <a:cs typeface="Arial" charset="0"/>
              </a:rPr>
              <a:t>civilian</a:t>
            </a:r>
            <a:r>
              <a:rPr lang="fr-CH" dirty="0" smtClean="0">
                <a:latin typeface="Arial" charset="0"/>
                <a:cs typeface="Arial" charset="0"/>
              </a:rPr>
              <a:t> and </a:t>
            </a:r>
            <a:r>
              <a:rPr lang="fr-CH" dirty="0" err="1" smtClean="0">
                <a:latin typeface="Arial" charset="0"/>
                <a:cs typeface="Arial" charset="0"/>
              </a:rPr>
              <a:t>military</a:t>
            </a:r>
            <a:r>
              <a:rPr lang="fr-CH" dirty="0" smtClean="0">
                <a:latin typeface="Arial" charset="0"/>
                <a:cs typeface="Arial" charset="0"/>
              </a:rPr>
              <a:t>, as </a:t>
            </a:r>
            <a:r>
              <a:rPr lang="fr-CH" dirty="0" err="1" smtClean="0">
                <a:latin typeface="Arial" charset="0"/>
                <a:cs typeface="Arial" charset="0"/>
              </a:rPr>
              <a:t>well</a:t>
            </a:r>
            <a:r>
              <a:rPr lang="fr-CH" dirty="0" smtClean="0">
                <a:latin typeface="Arial" charset="0"/>
                <a:cs typeface="Arial" charset="0"/>
              </a:rPr>
              <a:t> as </a:t>
            </a:r>
            <a:r>
              <a:rPr lang="fr-CH" dirty="0" err="1" smtClean="0">
                <a:latin typeface="Arial" charset="0"/>
                <a:cs typeface="Arial" charset="0"/>
              </a:rPr>
              <a:t>members</a:t>
            </a:r>
            <a:r>
              <a:rPr lang="fr-CH" dirty="0" smtClean="0">
                <a:latin typeface="Arial" charset="0"/>
                <a:cs typeface="Arial" charset="0"/>
              </a:rPr>
              <a:t> of </a:t>
            </a:r>
            <a:r>
              <a:rPr lang="fr-CH" dirty="0" err="1" smtClean="0">
                <a:latin typeface="Arial" charset="0"/>
                <a:cs typeface="Arial" charset="0"/>
              </a:rPr>
              <a:t>armed</a:t>
            </a:r>
            <a:r>
              <a:rPr lang="fr-CH" dirty="0" smtClean="0">
                <a:latin typeface="Arial" charset="0"/>
                <a:cs typeface="Arial" charset="0"/>
              </a:rPr>
              <a:t> groups on </a:t>
            </a:r>
            <a:r>
              <a:rPr lang="fr-CH" dirty="0" err="1" smtClean="0">
                <a:latin typeface="Arial" charset="0"/>
                <a:cs typeface="Arial" charset="0"/>
              </a:rPr>
              <a:t>their</a:t>
            </a:r>
            <a:r>
              <a:rPr lang="fr-CH" dirty="0" smtClean="0">
                <a:latin typeface="Arial" charset="0"/>
                <a:cs typeface="Arial" charset="0"/>
              </a:rPr>
              <a:t> </a:t>
            </a:r>
            <a:r>
              <a:rPr lang="fr-CH" dirty="0" err="1" smtClean="0">
                <a:latin typeface="Arial" charset="0"/>
                <a:cs typeface="Arial" charset="0"/>
              </a:rPr>
              <a:t>legal</a:t>
            </a:r>
            <a:r>
              <a:rPr lang="fr-CH" dirty="0" smtClean="0">
                <a:latin typeface="Arial" charset="0"/>
                <a:cs typeface="Arial" charset="0"/>
              </a:rPr>
              <a:t> obligations. This </a:t>
            </a:r>
            <a:r>
              <a:rPr lang="fr-CH" dirty="0" err="1" smtClean="0">
                <a:latin typeface="Arial" charset="0"/>
                <a:cs typeface="Arial" charset="0"/>
              </a:rPr>
              <a:t>can</a:t>
            </a:r>
            <a:r>
              <a:rPr lang="fr-CH" dirty="0" smtClean="0">
                <a:latin typeface="Arial" charset="0"/>
                <a:cs typeface="Arial" charset="0"/>
              </a:rPr>
              <a:t> </a:t>
            </a:r>
            <a:r>
              <a:rPr lang="fr-CH" dirty="0" err="1" smtClean="0">
                <a:latin typeface="Arial" charset="0"/>
                <a:cs typeface="Arial" charset="0"/>
              </a:rPr>
              <a:t>be</a:t>
            </a:r>
            <a:r>
              <a:rPr lang="fr-CH" dirty="0" smtClean="0">
                <a:latin typeface="Arial" charset="0"/>
                <a:cs typeface="Arial" charset="0"/>
              </a:rPr>
              <a:t> </a:t>
            </a:r>
            <a:r>
              <a:rPr lang="fr-CH" dirty="0" err="1" smtClean="0">
                <a:latin typeface="Arial" charset="0"/>
                <a:cs typeface="Arial" charset="0"/>
              </a:rPr>
              <a:t>done</a:t>
            </a:r>
            <a:r>
              <a:rPr lang="fr-CH" dirty="0" smtClean="0">
                <a:latin typeface="Arial" charset="0"/>
                <a:cs typeface="Arial" charset="0"/>
              </a:rPr>
              <a:t> </a:t>
            </a:r>
            <a:r>
              <a:rPr lang="fr-CH" dirty="0" err="1" smtClean="0">
                <a:latin typeface="Arial" charset="0"/>
                <a:cs typeface="Arial" charset="0"/>
              </a:rPr>
              <a:t>through</a:t>
            </a:r>
            <a:r>
              <a:rPr lang="fr-CH" dirty="0" smtClean="0">
                <a:latin typeface="Arial" charset="0"/>
                <a:cs typeface="Arial" charset="0"/>
              </a:rPr>
              <a:t> </a:t>
            </a:r>
            <a:r>
              <a:rPr lang="fr-CH" dirty="0" err="1" smtClean="0">
                <a:latin typeface="Arial" charset="0"/>
                <a:cs typeface="Arial" charset="0"/>
              </a:rPr>
              <a:t>dissemination</a:t>
            </a:r>
            <a:r>
              <a:rPr lang="fr-CH" dirty="0" smtClean="0">
                <a:latin typeface="Arial" charset="0"/>
                <a:cs typeface="Arial" charset="0"/>
              </a:rPr>
              <a:t> and training sessions. </a:t>
            </a:r>
          </a:p>
          <a:p>
            <a:pPr algn="just">
              <a:buFont typeface="Arial" pitchFamily="34" charset="0"/>
              <a:buNone/>
              <a:defRPr/>
            </a:pPr>
            <a:endParaRPr lang="fr-CH" dirty="0" smtClean="0">
              <a:latin typeface="Arial" charset="0"/>
              <a:cs typeface="Arial" charset="0"/>
            </a:endParaRPr>
          </a:p>
        </p:txBody>
      </p:sp>
      <p:sp>
        <p:nvSpPr>
          <p:cNvPr id="665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6AF8011A-1C11-4B5D-82FD-BA6E0B1FA2C3}" type="slidenum">
              <a:rPr lang="en-GB" altLang="fr-FR">
                <a:latin typeface="Calibri" panose="020F0502020204030204" pitchFamily="34" charset="0"/>
              </a:rPr>
              <a:pPr eaLnBrk="1" hangingPunct="1"/>
              <a:t>27</a:t>
            </a:fld>
            <a:endParaRPr lang="en-GB" altLang="fr-FR">
              <a:latin typeface="Calibri" panose="020F0502020204030204" pitchFamily="34" charset="0"/>
            </a:endParaRPr>
          </a:p>
        </p:txBody>
      </p:sp>
    </p:spTree>
    <p:extLst>
      <p:ext uri="{BB962C8B-B14F-4D97-AF65-F5344CB8AC3E}">
        <p14:creationId xmlns:p14="http://schemas.microsoft.com/office/powerpoint/2010/main" val="13853702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marL="228600" indent="-228600" eaLnBrk="1" fontAlgn="auto" hangingPunct="1">
              <a:spcBef>
                <a:spcPts val="0"/>
              </a:spcBef>
              <a:spcAft>
                <a:spcPts val="0"/>
              </a:spcAft>
              <a:buFontTx/>
              <a:buAutoNum type="arabicParenR"/>
              <a:defRPr/>
            </a:pPr>
            <a:r>
              <a:rPr lang="en-GB" b="1" dirty="0" smtClean="0"/>
              <a:t>HUMANITARIAN ISSUE</a:t>
            </a:r>
          </a:p>
          <a:p>
            <a:pPr marL="171450" indent="-171450" eaLnBrk="1" fontAlgn="auto" hangingPunct="1">
              <a:spcBef>
                <a:spcPts val="0"/>
              </a:spcBef>
              <a:spcAft>
                <a:spcPts val="0"/>
              </a:spcAft>
              <a:buFontTx/>
              <a:buChar char="-"/>
              <a:defRPr/>
            </a:pPr>
            <a:r>
              <a:rPr lang="en-GB" dirty="0" smtClean="0"/>
              <a:t>Recognizing that women and girls who become pregnant following rape is a humanitarian issue. Pregnancy adds troubles to the suffering. Risk of exclusion - killings. Children born of rape may suffer health problems. </a:t>
            </a:r>
          </a:p>
          <a:p>
            <a:pPr marL="171450" indent="-171450" eaLnBrk="1" fontAlgn="auto" hangingPunct="1">
              <a:spcBef>
                <a:spcPts val="0"/>
              </a:spcBef>
              <a:spcAft>
                <a:spcPts val="0"/>
              </a:spcAft>
              <a:buFontTx/>
              <a:buChar char="-"/>
              <a:defRPr/>
            </a:pPr>
            <a:r>
              <a:rPr lang="en-GB" dirty="0" smtClean="0"/>
              <a:t>Access to safe abortion care not always available during armed conflicts:</a:t>
            </a:r>
          </a:p>
          <a:p>
            <a:pPr marL="628650" lvl="1" indent="-171450" eaLnBrk="1" fontAlgn="auto" hangingPunct="1">
              <a:spcBef>
                <a:spcPts val="0"/>
              </a:spcBef>
              <a:spcAft>
                <a:spcPts val="0"/>
              </a:spcAft>
              <a:buFontTx/>
              <a:buChar char="-"/>
              <a:defRPr/>
            </a:pPr>
            <a:r>
              <a:rPr lang="en-GB" dirty="0" smtClean="0"/>
              <a:t>Because of the legal status of abortion. According to data on national laws collected in 2011 by the UN Department of Social and Economic Affairs, Population Division, abortion is specifically allowed in the case of pregnancy following rape in 51% of countries.</a:t>
            </a:r>
          </a:p>
          <a:p>
            <a:pPr marL="628650" lvl="1" indent="-171450" eaLnBrk="1" fontAlgn="auto" hangingPunct="1">
              <a:spcBef>
                <a:spcPts val="0"/>
              </a:spcBef>
              <a:spcAft>
                <a:spcPts val="0"/>
              </a:spcAft>
              <a:buFontTx/>
              <a:buChar char="-"/>
              <a:defRPr/>
            </a:pPr>
            <a:r>
              <a:rPr lang="en-GB" dirty="0" smtClean="0"/>
              <a:t>Practical, sociological, administrative barriers. E.g. lack of available health services, financial barriers, fears of reprisal, exclusion. </a:t>
            </a:r>
          </a:p>
          <a:p>
            <a:pPr marL="171450" indent="-171450" eaLnBrk="1" fontAlgn="auto" hangingPunct="1">
              <a:spcBef>
                <a:spcPts val="0"/>
              </a:spcBef>
              <a:spcAft>
                <a:spcPts val="0"/>
              </a:spcAft>
              <a:buFontTx/>
              <a:buChar char="-"/>
              <a:defRPr/>
            </a:pPr>
            <a:r>
              <a:rPr lang="en-GB" dirty="0" smtClean="0"/>
              <a:t>Unsafe abortion (women induce abortion themselves or seek abortion from unskilled providers) is a public health concern. </a:t>
            </a:r>
          </a:p>
          <a:p>
            <a:pPr marL="628650" lvl="1" indent="-171450" eaLnBrk="1" fontAlgn="auto" hangingPunct="1">
              <a:spcBef>
                <a:spcPts val="0"/>
              </a:spcBef>
              <a:spcAft>
                <a:spcPts val="0"/>
              </a:spcAft>
              <a:buFontTx/>
              <a:buChar char="-"/>
              <a:defRPr/>
            </a:pPr>
            <a:endParaRPr lang="en-GB" dirty="0" smtClean="0"/>
          </a:p>
          <a:p>
            <a:pPr eaLnBrk="1" fontAlgn="auto" hangingPunct="1">
              <a:spcBef>
                <a:spcPts val="0"/>
              </a:spcBef>
              <a:spcAft>
                <a:spcPts val="0"/>
              </a:spcAft>
              <a:defRPr/>
            </a:pPr>
            <a:endParaRPr lang="en-GB" dirty="0" smtClean="0"/>
          </a:p>
          <a:p>
            <a:pPr eaLnBrk="1" fontAlgn="auto" hangingPunct="1">
              <a:spcBef>
                <a:spcPts val="0"/>
              </a:spcBef>
              <a:spcAft>
                <a:spcPts val="0"/>
              </a:spcAft>
              <a:defRPr/>
            </a:pPr>
            <a:r>
              <a:rPr lang="en-GB" b="1" dirty="0" smtClean="0"/>
              <a:t>2) LEGAL ANALYSIS</a:t>
            </a:r>
          </a:p>
          <a:p>
            <a:pPr eaLnBrk="1" fontAlgn="auto" hangingPunct="1">
              <a:spcBef>
                <a:spcPts val="0"/>
              </a:spcBef>
              <a:spcAft>
                <a:spcPts val="0"/>
              </a:spcAft>
              <a:defRPr/>
            </a:pPr>
            <a:r>
              <a:rPr lang="en-GB" b="1" dirty="0" smtClean="0"/>
              <a:t>IHL</a:t>
            </a:r>
            <a:r>
              <a:rPr lang="en-GB" dirty="0" smtClean="0"/>
              <a:t> </a:t>
            </a:r>
          </a:p>
          <a:p>
            <a:pPr eaLnBrk="1" fontAlgn="auto" hangingPunct="1">
              <a:spcBef>
                <a:spcPts val="0"/>
              </a:spcBef>
              <a:spcAft>
                <a:spcPts val="0"/>
              </a:spcAft>
              <a:defRPr/>
            </a:pPr>
            <a:r>
              <a:rPr lang="fr-CH" dirty="0" smtClean="0"/>
              <a:t>No reference to abortion in IHL, but:</a:t>
            </a:r>
          </a:p>
          <a:p>
            <a:pPr marL="171450" indent="-171450" eaLnBrk="1" fontAlgn="auto" hangingPunct="1">
              <a:spcBef>
                <a:spcPts val="0"/>
              </a:spcBef>
              <a:spcAft>
                <a:spcPts val="0"/>
              </a:spcAft>
              <a:buFontTx/>
              <a:buChar char="-"/>
              <a:defRPr/>
            </a:pPr>
            <a:r>
              <a:rPr lang="en-GB" dirty="0" smtClean="0"/>
              <a:t>Rape and sexual violence are prohibited </a:t>
            </a:r>
          </a:p>
          <a:p>
            <a:pPr marL="171450" indent="-171450" eaLnBrk="1" fontAlgn="auto" hangingPunct="1">
              <a:spcBef>
                <a:spcPts val="0"/>
              </a:spcBef>
              <a:spcAft>
                <a:spcPts val="0"/>
              </a:spcAft>
              <a:buFontTx/>
              <a:buChar char="-"/>
              <a:defRPr/>
            </a:pPr>
            <a:r>
              <a:rPr lang="en-GB" dirty="0" smtClean="0"/>
              <a:t>Belligerents must provide medical care to the wounded/sick without discrimination. </a:t>
            </a:r>
          </a:p>
          <a:p>
            <a:pPr marL="171450" indent="-171450" eaLnBrk="1" fontAlgn="auto" hangingPunct="1">
              <a:spcBef>
                <a:spcPts val="0"/>
              </a:spcBef>
              <a:spcAft>
                <a:spcPts val="0"/>
              </a:spcAft>
              <a:buFontTx/>
              <a:buChar char="-"/>
              <a:defRPr/>
            </a:pPr>
            <a:r>
              <a:rPr lang="en-GB" dirty="0" smtClean="0"/>
              <a:t>Women who have been raped and/or who are pregnant are covered by IHL provisions protecting wounded and sick persons. Cf. Art. 8a) API: expectant mothers are covered.</a:t>
            </a:r>
          </a:p>
          <a:p>
            <a:pPr marL="171450" indent="-171450" eaLnBrk="1" hangingPunct="1">
              <a:buFontTx/>
              <a:buChar char="-"/>
              <a:defRPr/>
            </a:pPr>
            <a:r>
              <a:rPr lang="en-GB" dirty="0" smtClean="0"/>
              <a:t>IHL treaties do not specify what kind of medical care and attention is required in each specific case, but there is no reason why abortion could not be included within the meaning of medical care under IHL. This means that, in countries where abortion is permitted in such situations, women and girls must have access to it if they so wish.</a:t>
            </a:r>
          </a:p>
          <a:p>
            <a:pPr marL="171450" indent="-171450" eaLnBrk="1" fontAlgn="auto" hangingPunct="1">
              <a:spcBef>
                <a:spcPts val="0"/>
              </a:spcBef>
              <a:spcAft>
                <a:spcPts val="0"/>
              </a:spcAft>
              <a:buFontTx/>
              <a:buChar char="-"/>
              <a:defRPr/>
            </a:pPr>
            <a:r>
              <a:rPr lang="en-GB" dirty="0" smtClean="0"/>
              <a:t>There are no international prescriptions providing that abortion is a required or adequate treatment in some cases. However, WHO is of the view that abortion in cases of rape should be an option. </a:t>
            </a:r>
          </a:p>
          <a:p>
            <a:pPr eaLnBrk="1" fontAlgn="auto" hangingPunct="1">
              <a:spcBef>
                <a:spcPts val="0"/>
              </a:spcBef>
              <a:spcAft>
                <a:spcPts val="0"/>
              </a:spcAft>
              <a:defRPr/>
            </a:pPr>
            <a:endParaRPr lang="en-GB" dirty="0" smtClean="0"/>
          </a:p>
          <a:p>
            <a:pPr eaLnBrk="1" fontAlgn="auto" hangingPunct="1">
              <a:spcBef>
                <a:spcPts val="0"/>
              </a:spcBef>
              <a:spcAft>
                <a:spcPts val="0"/>
              </a:spcAft>
              <a:defRPr/>
            </a:pPr>
            <a:r>
              <a:rPr lang="en-GB" b="1" dirty="0" smtClean="0"/>
              <a:t>HRL</a:t>
            </a:r>
            <a:r>
              <a:rPr lang="en-GB" dirty="0" smtClean="0"/>
              <a:t> </a:t>
            </a:r>
          </a:p>
          <a:p>
            <a:pPr eaLnBrk="1" fontAlgn="auto" hangingPunct="1">
              <a:spcBef>
                <a:spcPts val="0"/>
              </a:spcBef>
              <a:spcAft>
                <a:spcPts val="0"/>
              </a:spcAft>
              <a:defRPr/>
            </a:pPr>
            <a:r>
              <a:rPr lang="en-GB" dirty="0" smtClean="0"/>
              <a:t>No explicit right to abortion. </a:t>
            </a:r>
          </a:p>
          <a:p>
            <a:pPr marL="171450" indent="-171450" eaLnBrk="1" fontAlgn="auto" hangingPunct="1">
              <a:spcBef>
                <a:spcPts val="0"/>
              </a:spcBef>
              <a:spcAft>
                <a:spcPts val="0"/>
              </a:spcAft>
              <a:buFontTx/>
              <a:buChar char="-"/>
              <a:defRPr/>
            </a:pPr>
            <a:r>
              <a:rPr lang="en-GB" dirty="0" smtClean="0"/>
              <a:t>Exception: Protocol to the African Charter on Human and Peoples’ Rights on the Rights of Women in Africa (2003), (Maputo Protocol), Article 14, paragraph 2 c): “States Parties shall take all appropriate measures to protect the reproductive rights of women by authorising medical abortion in cases of sexual assault, rape, incest, and where the  continued pregnancy endangers the mental and physical health of the mother or the life of the mother or the foetus.” – only binding international instrument that explicitly recognizes abortion for rape victims in some cases.</a:t>
            </a:r>
          </a:p>
          <a:p>
            <a:pPr marL="171450" indent="-171450" eaLnBrk="1" fontAlgn="auto" hangingPunct="1">
              <a:spcBef>
                <a:spcPts val="0"/>
              </a:spcBef>
              <a:spcAft>
                <a:spcPts val="0"/>
              </a:spcAft>
              <a:buFontTx/>
              <a:buChar char="-"/>
              <a:defRPr/>
            </a:pPr>
            <a:r>
              <a:rPr lang="fr-CH" dirty="0" smtClean="0"/>
              <a:t>Cruel, inhuman and degrading treatment? </a:t>
            </a:r>
          </a:p>
          <a:p>
            <a:pPr marL="628650" lvl="1" indent="-171450" eaLnBrk="1" fontAlgn="auto" hangingPunct="1">
              <a:spcBef>
                <a:spcPts val="0"/>
              </a:spcBef>
              <a:spcAft>
                <a:spcPts val="0"/>
              </a:spcAft>
              <a:buFontTx/>
              <a:buChar char="-"/>
              <a:defRPr/>
            </a:pPr>
            <a:r>
              <a:rPr lang="fr-CH" dirty="0" smtClean="0"/>
              <a:t>Some States consider that yes, it can amount to a cruel, inhuman and degrading treatment, others don’t.</a:t>
            </a:r>
          </a:p>
          <a:p>
            <a:pPr marL="628650" lvl="1" indent="-171450" eaLnBrk="1" fontAlgn="auto" hangingPunct="1">
              <a:spcBef>
                <a:spcPts val="0"/>
              </a:spcBef>
              <a:spcAft>
                <a:spcPts val="0"/>
              </a:spcAft>
              <a:buFontTx/>
              <a:buChar char="-"/>
              <a:defRPr/>
            </a:pPr>
            <a:r>
              <a:rPr lang="en-GB" dirty="0" smtClean="0"/>
              <a:t>WHO, “the protection of women from cruel, inhuman and degrading treatment requires that those who have become pregnant as the result of coerced or forced sexual acts can lawfully access safe abortion services.”</a:t>
            </a:r>
          </a:p>
          <a:p>
            <a:pPr marL="628650" lvl="1" indent="-171450" eaLnBrk="1" hangingPunct="1">
              <a:buFontTx/>
              <a:buChar char="-"/>
              <a:defRPr/>
            </a:pPr>
            <a:r>
              <a:rPr lang="en-GB" dirty="0" smtClean="0"/>
              <a:t>If abortion is legal in case of rape but not provided: inhuman and degrading treatment. Cf. </a:t>
            </a:r>
            <a:r>
              <a:rPr lang="fr-CH" dirty="0" smtClean="0"/>
              <a:t>European Court of Human Rights, </a:t>
            </a:r>
            <a:r>
              <a:rPr lang="en-GB" dirty="0" smtClean="0"/>
              <a:t>P. and S. v. Poland – refusing a legal abortion to a rape victim is a violation of Art 3 ECHR (inhuman or degrading treatment)</a:t>
            </a:r>
          </a:p>
          <a:p>
            <a:pPr marL="628650" lvl="1" indent="-171450" eaLnBrk="1" hangingPunct="1">
              <a:buFontTx/>
              <a:buChar char="-"/>
              <a:defRPr/>
            </a:pPr>
            <a:r>
              <a:rPr lang="en-GB" dirty="0" smtClean="0"/>
              <a:t>If abortion completely prohibited, it would be a inhuman and degrading treatment</a:t>
            </a:r>
          </a:p>
          <a:p>
            <a:pPr marL="628650" lvl="1" indent="-171450" eaLnBrk="1" hangingPunct="1">
              <a:buFontTx/>
              <a:buChar char="-"/>
              <a:defRPr/>
            </a:pPr>
            <a:r>
              <a:rPr lang="en-GB" dirty="0" smtClean="0"/>
              <a:t>In case of rape: Some human rights bodies have expressed concern in non- binding concluding observations or reports to the extent that it might lead to cruel, inhuman or degrading treatment in some circumstances. Ex: 2013 Report of the Special Rapporteur on torture and other cruel, inhuman or degrading treatment or punishment, Juan E. Méndez</a:t>
            </a:r>
          </a:p>
          <a:p>
            <a:pPr marL="171450" indent="-171450" eaLnBrk="1" fontAlgn="auto" hangingPunct="1">
              <a:spcBef>
                <a:spcPts val="0"/>
              </a:spcBef>
              <a:spcAft>
                <a:spcPts val="0"/>
              </a:spcAft>
              <a:buFontTx/>
              <a:buChar char="-"/>
              <a:defRPr/>
            </a:pPr>
            <a:endParaRPr lang="en-GB" dirty="0" smtClean="0"/>
          </a:p>
          <a:p>
            <a:pPr eaLnBrk="1" fontAlgn="auto" hangingPunct="1">
              <a:spcBef>
                <a:spcPts val="0"/>
              </a:spcBef>
              <a:spcAft>
                <a:spcPts val="0"/>
              </a:spcAft>
              <a:defRPr/>
            </a:pPr>
            <a:r>
              <a:rPr lang="en-GB" b="1" dirty="0" smtClean="0"/>
              <a:t>ICL</a:t>
            </a:r>
            <a:r>
              <a:rPr lang="en-GB" dirty="0" smtClean="0"/>
              <a:t> </a:t>
            </a:r>
          </a:p>
          <a:p>
            <a:pPr marL="171450" indent="-171450" eaLnBrk="1" fontAlgn="auto" hangingPunct="1">
              <a:spcBef>
                <a:spcPts val="0"/>
              </a:spcBef>
              <a:spcAft>
                <a:spcPts val="0"/>
              </a:spcAft>
              <a:buFontTx/>
              <a:buChar char="-"/>
              <a:defRPr/>
            </a:pPr>
            <a:r>
              <a:rPr lang="en-GB" dirty="0" smtClean="0"/>
              <a:t>Forced pregnancy is a crime, but very narrowly defined. It will most likely be relevant for persons deprived of their liberty. </a:t>
            </a:r>
          </a:p>
          <a:p>
            <a:pPr marL="171450" indent="-171450" eaLnBrk="1" fontAlgn="auto" hangingPunct="1">
              <a:spcBef>
                <a:spcPts val="0"/>
              </a:spcBef>
              <a:spcAft>
                <a:spcPts val="0"/>
              </a:spcAft>
              <a:buFontTx/>
              <a:buChar char="-"/>
              <a:defRPr/>
            </a:pPr>
            <a:endParaRPr lang="en-GB" dirty="0" smtClean="0"/>
          </a:p>
          <a:p>
            <a:pPr eaLnBrk="1" fontAlgn="auto" hangingPunct="1">
              <a:spcBef>
                <a:spcPts val="0"/>
              </a:spcBef>
              <a:spcAft>
                <a:spcPts val="0"/>
              </a:spcAft>
              <a:defRPr/>
            </a:pPr>
            <a:r>
              <a:rPr lang="en-GB" dirty="0" smtClean="0"/>
              <a:t>Mutual influence between IHL, HRL, ICL: if denial of abortion in case of rape is a inhuman treatment, this will have an influence on IHL and ICL. </a:t>
            </a:r>
          </a:p>
          <a:p>
            <a:pPr eaLnBrk="1" fontAlgn="auto" hangingPunct="1">
              <a:spcBef>
                <a:spcPts val="0"/>
              </a:spcBef>
              <a:spcAft>
                <a:spcPts val="0"/>
              </a:spcAft>
              <a:defRPr/>
            </a:pPr>
            <a:endParaRPr lang="en-GB" dirty="0" smtClean="0"/>
          </a:p>
          <a:p>
            <a:pPr eaLnBrk="1" fontAlgn="auto" hangingPunct="1">
              <a:spcBef>
                <a:spcPts val="0"/>
              </a:spcBef>
              <a:spcAft>
                <a:spcPts val="0"/>
              </a:spcAft>
              <a:defRPr/>
            </a:pPr>
            <a:r>
              <a:rPr lang="en-GB" b="1" dirty="0" smtClean="0"/>
              <a:t>3) RESPONSE</a:t>
            </a:r>
          </a:p>
          <a:p>
            <a:pPr eaLnBrk="1" fontAlgn="auto" hangingPunct="1">
              <a:spcBef>
                <a:spcPts val="0"/>
              </a:spcBef>
              <a:spcAft>
                <a:spcPts val="0"/>
              </a:spcAft>
              <a:defRPr/>
            </a:pPr>
            <a:endParaRPr lang="en-GB" dirty="0" smtClean="0"/>
          </a:p>
          <a:p>
            <a:pPr marL="171450" indent="-171450" eaLnBrk="1" hangingPunct="1">
              <a:buFontTx/>
              <a:buChar char="-"/>
              <a:defRPr/>
            </a:pPr>
            <a:r>
              <a:rPr lang="en-GB" dirty="0" smtClean="0"/>
              <a:t>Ensure access to comprehensive health care. Where abortion allowed, no problem to provide it</a:t>
            </a:r>
          </a:p>
          <a:p>
            <a:pPr marL="171450" indent="-171450" eaLnBrk="1" hangingPunct="1">
              <a:buFontTx/>
              <a:buChar char="-"/>
              <a:defRPr/>
            </a:pPr>
            <a:r>
              <a:rPr lang="en-GB" dirty="0" smtClean="0"/>
              <a:t>Performing abortions following rape depends on domestic law</a:t>
            </a:r>
          </a:p>
          <a:p>
            <a:pPr marL="171450" indent="-171450" eaLnBrk="1" hangingPunct="1">
              <a:buFontTx/>
              <a:buChar char="-"/>
              <a:defRPr/>
            </a:pPr>
            <a:r>
              <a:rPr lang="en-GB" dirty="0" smtClean="0"/>
              <a:t>Organisations should try to respect domestic law, or be at least coherent and willing to suffer the consequences of being caught (.ex organisation performing abortions where there are illegal could be thrown out of the country)</a:t>
            </a:r>
          </a:p>
          <a:p>
            <a:pPr marL="171450" indent="-171450" eaLnBrk="1" hangingPunct="1">
              <a:buFontTx/>
              <a:buChar char="-"/>
              <a:defRPr/>
            </a:pPr>
            <a:r>
              <a:rPr lang="en-GB" dirty="0" smtClean="0"/>
              <a:t>Confidential dialogue possible to find solutions. The question of whether to engage or not in advocacy on this topic can be made by an organisation</a:t>
            </a:r>
          </a:p>
          <a:p>
            <a:pPr eaLnBrk="1" fontAlgn="auto" hangingPunct="1">
              <a:spcBef>
                <a:spcPts val="0"/>
              </a:spcBef>
              <a:spcAft>
                <a:spcPts val="0"/>
              </a:spcAft>
              <a:defRPr/>
            </a:pPr>
            <a:endParaRPr lang="en-GB" dirty="0" smtClean="0"/>
          </a:p>
          <a:p>
            <a:pPr eaLnBrk="1" fontAlgn="auto" hangingPunct="1">
              <a:spcBef>
                <a:spcPts val="0"/>
              </a:spcBef>
              <a:spcAft>
                <a:spcPts val="0"/>
              </a:spcAft>
              <a:defRPr/>
            </a:pPr>
            <a:r>
              <a:rPr lang="fr-CH" dirty="0" smtClean="0">
                <a:solidFill>
                  <a:schemeClr val="accent2"/>
                </a:solidFill>
              </a:rPr>
              <a:t>For </a:t>
            </a:r>
            <a:r>
              <a:rPr lang="fr-CH" dirty="0" err="1" smtClean="0">
                <a:solidFill>
                  <a:schemeClr val="accent2"/>
                </a:solidFill>
              </a:rPr>
              <a:t>example</a:t>
            </a:r>
            <a:r>
              <a:rPr lang="fr-CH" dirty="0" smtClean="0">
                <a:solidFill>
                  <a:schemeClr val="accent2"/>
                </a:solidFill>
              </a:rPr>
              <a:t>, the ICRC position is public: </a:t>
            </a:r>
            <a:r>
              <a:rPr lang="en-GB" dirty="0" smtClean="0">
                <a:solidFill>
                  <a:schemeClr val="accent2"/>
                </a:solidFill>
                <a:hlinkClick r:id="rId3"/>
              </a:rPr>
              <a:t>http://www.icrc.org/eng/assets/files/2013/abortion-sexual-violence-bruges-10-2013-2.pdf</a:t>
            </a:r>
            <a:endParaRPr lang="fr-CH" dirty="0" smtClean="0">
              <a:solidFill>
                <a:schemeClr val="accent2"/>
              </a:solidFill>
            </a:endParaRPr>
          </a:p>
          <a:p>
            <a:pPr eaLnBrk="1" fontAlgn="auto" hangingPunct="1">
              <a:spcBef>
                <a:spcPts val="0"/>
              </a:spcBef>
              <a:spcAft>
                <a:spcPts val="0"/>
              </a:spcAft>
              <a:defRPr/>
            </a:pPr>
            <a:endParaRPr lang="fr-CH" dirty="0" smtClean="0"/>
          </a:p>
          <a:p>
            <a:pPr eaLnBrk="1" fontAlgn="auto" hangingPunct="1">
              <a:spcBef>
                <a:spcPts val="0"/>
              </a:spcBef>
              <a:spcAft>
                <a:spcPts val="0"/>
              </a:spcAft>
              <a:defRPr/>
            </a:pPr>
            <a:endParaRPr lang="fr-CH" dirty="0" smtClean="0"/>
          </a:p>
        </p:txBody>
      </p:sp>
      <p:sp>
        <p:nvSpPr>
          <p:cNvPr id="675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1A17835-121D-4601-9C57-F5F1FD4D76DE}" type="slidenum">
              <a:rPr lang="en-GB" altLang="fr-FR">
                <a:latin typeface="Calibri" panose="020F0502020204030204" pitchFamily="34" charset="0"/>
              </a:rPr>
              <a:pPr eaLnBrk="1" hangingPunct="1"/>
              <a:t>28</a:t>
            </a:fld>
            <a:endParaRPr lang="en-GB" altLang="fr-FR">
              <a:latin typeface="Calibri" panose="020F0502020204030204" pitchFamily="34" charset="0"/>
            </a:endParaRPr>
          </a:p>
        </p:txBody>
      </p:sp>
    </p:spTree>
    <p:extLst>
      <p:ext uri="{BB962C8B-B14F-4D97-AF65-F5344CB8AC3E}">
        <p14:creationId xmlns:p14="http://schemas.microsoft.com/office/powerpoint/2010/main" val="4590532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fr-CH" dirty="0" smtClean="0"/>
              <a:t>Picture: </a:t>
            </a:r>
            <a:r>
              <a:rPr lang="fr-FR" dirty="0" err="1" smtClean="0"/>
              <a:t>Colombia</a:t>
            </a:r>
            <a:r>
              <a:rPr lang="fr-FR" dirty="0" smtClean="0"/>
              <a:t>, </a:t>
            </a:r>
            <a:r>
              <a:rPr lang="en-GB" dirty="0" smtClean="0"/>
              <a:t>Valle del Cauca department, Cali. As part of their programme of medical and psychological assistance, the ICRC visits a woman victim of sexual abuse.</a:t>
            </a:r>
          </a:p>
          <a:p>
            <a:pPr eaLnBrk="1" fontAlgn="auto" hangingPunct="1">
              <a:spcBef>
                <a:spcPts val="0"/>
              </a:spcBef>
              <a:spcAft>
                <a:spcPts val="0"/>
              </a:spcAft>
              <a:defRPr/>
            </a:pPr>
            <a:r>
              <a:rPr lang="en-GB" dirty="0" smtClean="0"/>
              <a:t> </a:t>
            </a:r>
          </a:p>
          <a:p>
            <a:pPr eaLnBrk="1" fontAlgn="auto" hangingPunct="1">
              <a:spcBef>
                <a:spcPts val="0"/>
              </a:spcBef>
              <a:spcAft>
                <a:spcPts val="0"/>
              </a:spcAft>
              <a:defRPr/>
            </a:pPr>
            <a:endParaRPr lang="en-GB" dirty="0" smtClean="0"/>
          </a:p>
          <a:p>
            <a:pPr eaLnBrk="1" fontAlgn="auto" hangingPunct="1">
              <a:spcBef>
                <a:spcPts val="0"/>
              </a:spcBef>
              <a:spcAft>
                <a:spcPts val="0"/>
              </a:spcAft>
              <a:defRPr/>
            </a:pPr>
            <a:r>
              <a:rPr lang="fr-CH" dirty="0" smtClean="0"/>
              <a:t>Suggested questions for </a:t>
            </a:r>
            <a:r>
              <a:rPr lang="fr-CH" dirty="0" err="1" smtClean="0"/>
              <a:t>students</a:t>
            </a:r>
            <a:r>
              <a:rPr lang="fr-CH" dirty="0" smtClean="0"/>
              <a:t>:</a:t>
            </a:r>
          </a:p>
          <a:p>
            <a:pPr eaLnBrk="1" fontAlgn="auto" hangingPunct="1">
              <a:spcBef>
                <a:spcPts val="0"/>
              </a:spcBef>
              <a:spcAft>
                <a:spcPts val="0"/>
              </a:spcAft>
              <a:defRPr/>
            </a:pPr>
            <a:endParaRPr lang="fr-CH" dirty="0" smtClean="0"/>
          </a:p>
          <a:p>
            <a:pPr marL="228600" indent="-228600" eaLnBrk="1" fontAlgn="auto" hangingPunct="1">
              <a:spcBef>
                <a:spcPts val="0"/>
              </a:spcBef>
              <a:spcAft>
                <a:spcPts val="0"/>
              </a:spcAft>
              <a:buFontTx/>
              <a:buAutoNum type="arabicParenR"/>
              <a:defRPr/>
            </a:pPr>
            <a:r>
              <a:rPr lang="fr-CH" dirty="0" err="1" smtClean="0"/>
              <a:t>What</a:t>
            </a:r>
            <a:r>
              <a:rPr lang="fr-CH" dirty="0" smtClean="0"/>
              <a:t> do </a:t>
            </a:r>
            <a:r>
              <a:rPr lang="fr-CH" dirty="0" err="1" smtClean="0"/>
              <a:t>they</a:t>
            </a:r>
            <a:r>
              <a:rPr lang="fr-CH" dirty="0" smtClean="0"/>
              <a:t> </a:t>
            </a:r>
            <a:r>
              <a:rPr lang="fr-CH" dirty="0" err="1" smtClean="0"/>
              <a:t>think</a:t>
            </a:r>
            <a:r>
              <a:rPr lang="fr-CH" dirty="0" smtClean="0"/>
              <a:t> of the issue of SV </a:t>
            </a:r>
            <a:r>
              <a:rPr lang="fr-CH" dirty="0" err="1" smtClean="0"/>
              <a:t>now</a:t>
            </a:r>
            <a:r>
              <a:rPr lang="fr-CH" dirty="0" smtClean="0"/>
              <a:t> </a:t>
            </a:r>
            <a:r>
              <a:rPr lang="fr-CH" dirty="0" err="1" smtClean="0"/>
              <a:t>that</a:t>
            </a:r>
            <a:r>
              <a:rPr lang="fr-CH" dirty="0" smtClean="0"/>
              <a:t> </a:t>
            </a:r>
            <a:r>
              <a:rPr lang="fr-CH" dirty="0" err="1" smtClean="0"/>
              <a:t>they</a:t>
            </a:r>
            <a:r>
              <a:rPr lang="fr-CH" dirty="0" smtClean="0"/>
              <a:t> have more information about it?</a:t>
            </a:r>
          </a:p>
          <a:p>
            <a:pPr marL="228600" indent="-228600" eaLnBrk="1" fontAlgn="auto" hangingPunct="1">
              <a:spcBef>
                <a:spcPts val="0"/>
              </a:spcBef>
              <a:spcAft>
                <a:spcPts val="0"/>
              </a:spcAft>
              <a:buFontTx/>
              <a:buAutoNum type="arabicParenR"/>
              <a:defRPr/>
            </a:pPr>
            <a:r>
              <a:rPr lang="fr-CH" dirty="0" smtClean="0"/>
              <a:t>Do </a:t>
            </a:r>
            <a:r>
              <a:rPr lang="fr-CH" dirty="0" err="1" smtClean="0"/>
              <a:t>they</a:t>
            </a:r>
            <a:r>
              <a:rPr lang="fr-CH" dirty="0" smtClean="0"/>
              <a:t> </a:t>
            </a:r>
            <a:r>
              <a:rPr lang="fr-CH" dirty="0" err="1" smtClean="0"/>
              <a:t>believe</a:t>
            </a:r>
            <a:r>
              <a:rPr lang="fr-CH" dirty="0" smtClean="0"/>
              <a:t> </a:t>
            </a:r>
            <a:r>
              <a:rPr lang="fr-CH" dirty="0" err="1" smtClean="0"/>
              <a:t>that</a:t>
            </a:r>
            <a:r>
              <a:rPr lang="fr-CH" dirty="0" smtClean="0"/>
              <a:t> the </a:t>
            </a:r>
            <a:r>
              <a:rPr lang="fr-CH" dirty="0" err="1" smtClean="0"/>
              <a:t>legal</a:t>
            </a:r>
            <a:r>
              <a:rPr lang="fr-CH" dirty="0" smtClean="0"/>
              <a:t> </a:t>
            </a:r>
            <a:r>
              <a:rPr lang="fr-CH" dirty="0" err="1" smtClean="0"/>
              <a:t>framework</a:t>
            </a:r>
            <a:r>
              <a:rPr lang="fr-CH" dirty="0" smtClean="0"/>
              <a:t> is </a:t>
            </a:r>
            <a:r>
              <a:rPr lang="fr-CH" dirty="0" err="1" smtClean="0"/>
              <a:t>sufficient</a:t>
            </a:r>
            <a:r>
              <a:rPr lang="fr-CH" dirty="0" smtClean="0"/>
              <a:t>? If not, </a:t>
            </a:r>
            <a:r>
              <a:rPr lang="fr-CH" dirty="0" err="1" smtClean="0"/>
              <a:t>what</a:t>
            </a:r>
            <a:r>
              <a:rPr lang="fr-CH" dirty="0" smtClean="0"/>
              <a:t> is </a:t>
            </a:r>
            <a:r>
              <a:rPr lang="fr-CH" dirty="0" err="1" smtClean="0"/>
              <a:t>missing</a:t>
            </a:r>
            <a:r>
              <a:rPr lang="fr-CH" dirty="0" smtClean="0"/>
              <a:t> </a:t>
            </a:r>
            <a:r>
              <a:rPr lang="fr-CH" dirty="0" err="1" smtClean="0"/>
              <a:t>from</a:t>
            </a:r>
            <a:r>
              <a:rPr lang="fr-CH" dirty="0" smtClean="0"/>
              <a:t> the </a:t>
            </a:r>
            <a:r>
              <a:rPr lang="fr-CH" dirty="0" err="1" smtClean="0"/>
              <a:t>current</a:t>
            </a:r>
            <a:r>
              <a:rPr lang="fr-CH" dirty="0" smtClean="0"/>
              <a:t> one?</a:t>
            </a:r>
          </a:p>
          <a:p>
            <a:pPr marL="228600" indent="-228600" eaLnBrk="1" fontAlgn="auto" hangingPunct="1">
              <a:spcBef>
                <a:spcPts val="0"/>
              </a:spcBef>
              <a:spcAft>
                <a:spcPts val="0"/>
              </a:spcAft>
              <a:buFontTx/>
              <a:buAutoNum type="arabicParenR"/>
              <a:defRPr/>
            </a:pPr>
            <a:r>
              <a:rPr lang="fr-CH" dirty="0" err="1" smtClean="0"/>
              <a:t>What</a:t>
            </a:r>
            <a:r>
              <a:rPr lang="fr-CH" dirty="0" smtClean="0"/>
              <a:t> are the main challenges </a:t>
            </a:r>
            <a:r>
              <a:rPr lang="fr-CH" dirty="0" err="1" smtClean="0"/>
              <a:t>related</a:t>
            </a:r>
            <a:r>
              <a:rPr lang="fr-CH" dirty="0" smtClean="0"/>
              <a:t> to SV? The </a:t>
            </a:r>
            <a:r>
              <a:rPr lang="fr-CH" dirty="0" err="1" smtClean="0"/>
              <a:t>framework</a:t>
            </a:r>
            <a:r>
              <a:rPr lang="fr-CH" dirty="0" smtClean="0"/>
              <a:t>? The </a:t>
            </a:r>
            <a:r>
              <a:rPr lang="fr-CH" dirty="0" err="1" smtClean="0"/>
              <a:t>implementation</a:t>
            </a:r>
            <a:r>
              <a:rPr lang="fr-CH" dirty="0" smtClean="0"/>
              <a:t>? </a:t>
            </a:r>
            <a:r>
              <a:rPr lang="fr-CH" dirty="0" err="1" smtClean="0"/>
              <a:t>Prosecution</a:t>
            </a:r>
            <a:r>
              <a:rPr lang="fr-CH" dirty="0" smtClean="0"/>
              <a:t> of </a:t>
            </a:r>
            <a:r>
              <a:rPr lang="fr-CH" dirty="0" err="1" smtClean="0"/>
              <a:t>perpetrators</a:t>
            </a:r>
            <a:r>
              <a:rPr lang="fr-CH" dirty="0" smtClean="0"/>
              <a:t>? </a:t>
            </a:r>
            <a:r>
              <a:rPr lang="fr-CH" dirty="0" err="1" smtClean="0"/>
              <a:t>Responding</a:t>
            </a:r>
            <a:r>
              <a:rPr lang="fr-CH" dirty="0" smtClean="0"/>
              <a:t> to the </a:t>
            </a:r>
            <a:r>
              <a:rPr lang="fr-CH" dirty="0" err="1" smtClean="0"/>
              <a:t>needs</a:t>
            </a:r>
            <a:r>
              <a:rPr lang="fr-CH" dirty="0" smtClean="0"/>
              <a:t> of </a:t>
            </a:r>
            <a:r>
              <a:rPr lang="fr-CH" dirty="0" err="1" smtClean="0"/>
              <a:t>victims</a:t>
            </a:r>
            <a:r>
              <a:rPr lang="fr-CH" dirty="0" smtClean="0"/>
              <a:t>?</a:t>
            </a:r>
            <a:endParaRPr lang="en-GB" dirty="0" smtClean="0"/>
          </a:p>
        </p:txBody>
      </p:sp>
      <p:sp>
        <p:nvSpPr>
          <p:cNvPr id="686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D3BF575-0760-463A-9739-8E3279C27837}" type="slidenum">
              <a:rPr lang="en-GB" altLang="fr-FR">
                <a:latin typeface="Calibri" panose="020F0502020204030204" pitchFamily="34" charset="0"/>
              </a:rPr>
              <a:pPr eaLnBrk="1" hangingPunct="1"/>
              <a:t>29</a:t>
            </a:fld>
            <a:endParaRPr lang="en-GB" altLang="fr-FR">
              <a:latin typeface="Calibri" panose="020F0502020204030204" pitchFamily="34" charset="0"/>
            </a:endParaRPr>
          </a:p>
        </p:txBody>
      </p:sp>
    </p:spTree>
    <p:extLst>
      <p:ext uri="{BB962C8B-B14F-4D97-AF65-F5344CB8AC3E}">
        <p14:creationId xmlns:p14="http://schemas.microsoft.com/office/powerpoint/2010/main" val="16330734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fr-FR" dirty="0" smtClean="0">
                <a:solidFill>
                  <a:schemeClr val="tx1"/>
                </a:solidFill>
              </a:rPr>
              <a:t>Movie available at:</a:t>
            </a:r>
            <a:r>
              <a:rPr lang="en-US" altLang="fr-FR" baseline="0" dirty="0" smtClean="0">
                <a:solidFill>
                  <a:schemeClr val="tx1"/>
                </a:solidFill>
              </a:rPr>
              <a:t> https://www.youtube.com/watch?v=n9oBKOw22VY</a:t>
            </a:r>
            <a:endParaRPr lang="en-US" altLang="fr-FR" dirty="0" smtClean="0">
              <a:solidFill>
                <a:schemeClr val="tx1"/>
              </a:solidFill>
            </a:endParaRPr>
          </a:p>
          <a:p>
            <a:pPr eaLnBrk="1" hangingPunct="1">
              <a:spcBef>
                <a:spcPct val="0"/>
              </a:spcBef>
            </a:pPr>
            <a:endParaRPr lang="en-US" altLang="fr-FR" dirty="0" smtClean="0">
              <a:solidFill>
                <a:schemeClr val="tx1"/>
              </a:solidFill>
            </a:endParaRPr>
          </a:p>
          <a:p>
            <a:pPr eaLnBrk="1" hangingPunct="1">
              <a:spcBef>
                <a:spcPct val="0"/>
              </a:spcBef>
            </a:pPr>
            <a:r>
              <a:rPr lang="en-US" altLang="fr-FR" dirty="0" smtClean="0">
                <a:solidFill>
                  <a:schemeClr val="tx1"/>
                </a:solidFill>
              </a:rPr>
              <a:t>BEFORE THE MOVIE</a:t>
            </a:r>
          </a:p>
          <a:p>
            <a:pPr eaLnBrk="1" hangingPunct="1">
              <a:spcBef>
                <a:spcPct val="0"/>
              </a:spcBef>
            </a:pPr>
            <a:r>
              <a:rPr lang="en-US" altLang="fr-FR" dirty="0" smtClean="0">
                <a:solidFill>
                  <a:schemeClr val="tx1"/>
                </a:solidFill>
              </a:rPr>
              <a:t>First and foremost, the lecturer should warn the students about the explicit and sensitive nature of the movie and the topic in general. The lecturer should give students the possibility  during the whole workshop to take a break out of the class room if needed and / or mention if they do not feel at ease with the topic and the way it is discussed. Last but not least, the lecturer should insist on the necessity to listen to and respect each other’s opinion.</a:t>
            </a:r>
          </a:p>
          <a:p>
            <a:pPr eaLnBrk="1" hangingPunct="1">
              <a:spcBef>
                <a:spcPct val="0"/>
              </a:spcBef>
            </a:pPr>
            <a:endParaRPr lang="fr-CH" altLang="fr-FR" dirty="0" smtClean="0">
              <a:solidFill>
                <a:schemeClr val="tx1"/>
              </a:solidFill>
            </a:endParaRPr>
          </a:p>
          <a:p>
            <a:pPr eaLnBrk="1" hangingPunct="1">
              <a:spcBef>
                <a:spcPct val="0"/>
              </a:spcBef>
            </a:pPr>
            <a:r>
              <a:rPr lang="en-US" altLang="fr-FR" dirty="0" smtClean="0">
                <a:solidFill>
                  <a:schemeClr val="tx1"/>
                </a:solidFill>
              </a:rPr>
              <a:t>AFTER THE MOVIE</a:t>
            </a:r>
          </a:p>
          <a:p>
            <a:pPr eaLnBrk="1" hangingPunct="1">
              <a:spcBef>
                <a:spcPct val="0"/>
              </a:spcBef>
            </a:pPr>
            <a:r>
              <a:rPr lang="en-US" altLang="fr-FR" dirty="0" smtClean="0">
                <a:solidFill>
                  <a:schemeClr val="tx1"/>
                </a:solidFill>
              </a:rPr>
              <a:t>The lecturer should ask the students to share their thoughts on the movie: does it depict the issue as they thought it would? What are the main elements that they retain from the movie? Do they feel confident that sexual violence can be prevented, and that it can be properly prosecuted? What measures should be taken in </a:t>
            </a:r>
            <a:r>
              <a:rPr lang="en-US" altLang="fr-FR" dirty="0" err="1" smtClean="0">
                <a:solidFill>
                  <a:schemeClr val="tx1"/>
                </a:solidFill>
              </a:rPr>
              <a:t>favour</a:t>
            </a:r>
            <a:r>
              <a:rPr lang="en-US" altLang="fr-FR" dirty="0" smtClean="0">
                <a:solidFill>
                  <a:schemeClr val="tx1"/>
                </a:solidFill>
              </a:rPr>
              <a:t> of the victims/what are their needs? </a:t>
            </a:r>
          </a:p>
          <a:p>
            <a:pPr eaLnBrk="1" hangingPunct="1">
              <a:spcBef>
                <a:spcPct val="0"/>
              </a:spcBef>
            </a:pPr>
            <a:endParaRPr lang="fr-CH" altLang="fr-FR" dirty="0" smtClean="0">
              <a:solidFill>
                <a:schemeClr val="tx1"/>
              </a:solidFill>
            </a:endParaRPr>
          </a:p>
          <a:p>
            <a:pPr eaLnBrk="1" hangingPunct="1">
              <a:spcBef>
                <a:spcPct val="0"/>
              </a:spcBef>
            </a:pPr>
            <a:r>
              <a:rPr lang="en-US" altLang="fr-FR" dirty="0" smtClean="0">
                <a:solidFill>
                  <a:schemeClr val="tx1"/>
                </a:solidFill>
              </a:rPr>
              <a:t>The lecturer could also ask the students to identify what are the main issues behind SV, the causes and consequences of sexual violence and the possible humanitarian response. One of the ways in which the lecturer could proceed is by using a flipchart divided in four parts:</a:t>
            </a:r>
          </a:p>
          <a:p>
            <a:pPr eaLnBrk="1" hangingPunct="1">
              <a:spcBef>
                <a:spcPct val="0"/>
              </a:spcBef>
            </a:pPr>
            <a:endParaRPr lang="fr-CH" altLang="fr-FR" dirty="0" smtClean="0">
              <a:solidFill>
                <a:schemeClr val="tx1"/>
              </a:solidFill>
            </a:endParaRPr>
          </a:p>
          <a:p>
            <a:pPr eaLnBrk="1" hangingPunct="1">
              <a:spcBef>
                <a:spcPct val="0"/>
              </a:spcBef>
            </a:pPr>
            <a:r>
              <a:rPr lang="fr-CH" altLang="fr-FR" dirty="0" smtClean="0">
                <a:solidFill>
                  <a:schemeClr val="tx1"/>
                </a:solidFill>
              </a:rPr>
              <a:t>Top </a:t>
            </a:r>
            <a:r>
              <a:rPr lang="fr-CH" altLang="fr-FR" dirty="0" err="1" smtClean="0">
                <a:solidFill>
                  <a:schemeClr val="tx1"/>
                </a:solidFill>
              </a:rPr>
              <a:t>left</a:t>
            </a:r>
            <a:r>
              <a:rPr lang="fr-CH" altLang="fr-FR" dirty="0" smtClean="0">
                <a:solidFill>
                  <a:schemeClr val="tx1"/>
                </a:solidFill>
              </a:rPr>
              <a:t>: </a:t>
            </a:r>
            <a:r>
              <a:rPr lang="en-GB" altLang="fr-FR" dirty="0" smtClean="0">
                <a:solidFill>
                  <a:schemeClr val="tx1"/>
                </a:solidFill>
              </a:rPr>
              <a:t>ISSUES</a:t>
            </a:r>
          </a:p>
          <a:p>
            <a:pPr eaLnBrk="1" hangingPunct="1">
              <a:spcBef>
                <a:spcPct val="0"/>
              </a:spcBef>
            </a:pPr>
            <a:r>
              <a:rPr lang="en-GB" altLang="fr-FR" dirty="0" smtClean="0">
                <a:solidFill>
                  <a:schemeClr val="tx1"/>
                </a:solidFill>
              </a:rPr>
              <a:t>Top right: CAUSES</a:t>
            </a:r>
          </a:p>
          <a:p>
            <a:pPr eaLnBrk="1" hangingPunct="1">
              <a:spcBef>
                <a:spcPct val="0"/>
              </a:spcBef>
            </a:pPr>
            <a:r>
              <a:rPr lang="en-GB" altLang="fr-FR" dirty="0" smtClean="0">
                <a:solidFill>
                  <a:schemeClr val="tx1"/>
                </a:solidFill>
              </a:rPr>
              <a:t>Bottom right: HUMANITARIAN RESPONSES</a:t>
            </a:r>
          </a:p>
          <a:p>
            <a:pPr eaLnBrk="1" hangingPunct="1">
              <a:spcBef>
                <a:spcPct val="0"/>
              </a:spcBef>
            </a:pPr>
            <a:r>
              <a:rPr lang="en-GB" altLang="fr-FR" dirty="0" smtClean="0">
                <a:solidFill>
                  <a:schemeClr val="tx1"/>
                </a:solidFill>
              </a:rPr>
              <a:t>Bottom left: CONSEQUENCES</a:t>
            </a:r>
          </a:p>
          <a:p>
            <a:pPr eaLnBrk="1" hangingPunct="1">
              <a:spcBef>
                <a:spcPct val="0"/>
              </a:spcBef>
            </a:pPr>
            <a:endParaRPr lang="fr-CH" altLang="fr-FR" dirty="0" smtClean="0">
              <a:solidFill>
                <a:schemeClr val="tx1"/>
              </a:solidFill>
            </a:endParaRPr>
          </a:p>
          <a:p>
            <a:pPr eaLnBrk="1" hangingPunct="1">
              <a:spcBef>
                <a:spcPct val="0"/>
              </a:spcBef>
            </a:pPr>
            <a:r>
              <a:rPr lang="en-US" altLang="fr-FR" dirty="0" smtClean="0">
                <a:solidFill>
                  <a:schemeClr val="tx1"/>
                </a:solidFill>
              </a:rPr>
              <a:t>This schema allows everyone to clearly categorize all elements, but also to visualize how causes and consequences interact with each other, and how the issues raised by SV and the responses are linked</a:t>
            </a:r>
            <a:r>
              <a:rPr lang="fr-CH" altLang="fr-FR" dirty="0" smtClean="0">
                <a:solidFill>
                  <a:schemeClr val="tx1"/>
                </a:solidFill>
              </a:rPr>
              <a:t>. </a:t>
            </a:r>
            <a:endParaRPr lang="en-GB" altLang="fr-FR" dirty="0" smtClean="0">
              <a:solidFill>
                <a:schemeClr val="tx1"/>
              </a:solidFill>
            </a:endParaRPr>
          </a:p>
          <a:p>
            <a:pPr eaLnBrk="1" hangingPunct="1">
              <a:spcBef>
                <a:spcPct val="0"/>
              </a:spcBef>
            </a:pPr>
            <a:endParaRPr lang="fr-CH" altLang="fr-FR" dirty="0" smtClean="0">
              <a:solidFill>
                <a:schemeClr val="tx1"/>
              </a:solidFill>
            </a:endParaRPr>
          </a:p>
          <a:p>
            <a:pPr eaLnBrk="1" hangingPunct="1">
              <a:spcBef>
                <a:spcPct val="0"/>
              </a:spcBef>
            </a:pPr>
            <a:endParaRPr lang="fr-CH" altLang="fr-FR" dirty="0" smtClean="0">
              <a:solidFill>
                <a:schemeClr val="tx1"/>
              </a:solidFill>
            </a:endParaRPr>
          </a:p>
          <a:p>
            <a:pPr eaLnBrk="1" hangingPunct="1">
              <a:spcBef>
                <a:spcPct val="0"/>
              </a:spcBef>
            </a:pPr>
            <a:endParaRPr lang="en-GB" altLang="fr-FR" dirty="0" smtClean="0">
              <a:solidFill>
                <a:schemeClr val="tx1"/>
              </a:solidFill>
            </a:endParaRPr>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0D4E6A0-D328-447F-A527-7832940F50E4}" type="slidenum">
              <a:rPr lang="en-GB" altLang="fr-FR">
                <a:latin typeface="Calibri" panose="020F0502020204030204" pitchFamily="34" charset="0"/>
              </a:rPr>
              <a:pPr eaLnBrk="1" hangingPunct="1"/>
              <a:t>3</a:t>
            </a:fld>
            <a:endParaRPr lang="en-GB" altLang="fr-FR">
              <a:latin typeface="Calibri" panose="020F0502020204030204" pitchFamily="34" charset="0"/>
            </a:endParaRPr>
          </a:p>
        </p:txBody>
      </p:sp>
    </p:spTree>
    <p:extLst>
      <p:ext uri="{BB962C8B-B14F-4D97-AF65-F5344CB8AC3E}">
        <p14:creationId xmlns:p14="http://schemas.microsoft.com/office/powerpoint/2010/main" val="6329444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CH" altLang="fr-FR" smtClean="0"/>
              <a:t>Picture: Democratic Republic of the Congo, </a:t>
            </a:r>
            <a:r>
              <a:rPr lang="en-GB" altLang="fr-FR" smtClean="0"/>
              <a:t> South Kivu province, Mwirima. Counselling centre ("maison d'écoute"), where women victims of sexual violence receive psychological care. Credit: ICRC</a:t>
            </a:r>
          </a:p>
          <a:p>
            <a:pPr eaLnBrk="1" hangingPunct="1">
              <a:spcBef>
                <a:spcPct val="0"/>
              </a:spcBef>
            </a:pPr>
            <a:r>
              <a:rPr lang="en-GB" altLang="fr-FR" b="1" smtClean="0"/>
              <a:t> </a:t>
            </a:r>
            <a:endParaRPr lang="fr-CH" altLang="fr-FR" smtClean="0"/>
          </a:p>
          <a:p>
            <a:pPr eaLnBrk="1" hangingPunct="1">
              <a:spcBef>
                <a:spcPct val="0"/>
              </a:spcBef>
            </a:pPr>
            <a:endParaRPr lang="fr-CH" altLang="fr-FR" smtClean="0"/>
          </a:p>
          <a:p>
            <a:pPr eaLnBrk="1" hangingPunct="1">
              <a:spcBef>
                <a:spcPct val="0"/>
              </a:spcBef>
            </a:pPr>
            <a:r>
              <a:rPr lang="fr-CH" altLang="fr-FR" smtClean="0"/>
              <a:t>Before working on the case studies, it is suggested to watch the following video on youtube:</a:t>
            </a:r>
            <a:endParaRPr lang="en-GB" altLang="fr-FR" smtClean="0"/>
          </a:p>
          <a:p>
            <a:pPr eaLnBrk="1" hangingPunct="1">
              <a:spcBef>
                <a:spcPct val="0"/>
              </a:spcBef>
            </a:pPr>
            <a:r>
              <a:rPr lang="en-GB" altLang="fr-FR" smtClean="0"/>
              <a:t>Sexual violence in armed conflicts: an invisible tragedy, ICRC, 2014</a:t>
            </a:r>
          </a:p>
          <a:p>
            <a:pPr eaLnBrk="1" hangingPunct="1">
              <a:spcBef>
                <a:spcPct val="0"/>
              </a:spcBef>
            </a:pPr>
            <a:r>
              <a:rPr lang="en-GB" altLang="fr-FR" smtClean="0"/>
              <a:t>https://www.youtube.com/watch?v=M0ER1uTt7VE</a:t>
            </a:r>
          </a:p>
          <a:p>
            <a:pPr eaLnBrk="1" hangingPunct="1">
              <a:spcBef>
                <a:spcPct val="0"/>
              </a:spcBef>
            </a:pPr>
            <a:endParaRPr lang="en-GB" altLang="fr-FR" smtClean="0"/>
          </a:p>
        </p:txBody>
      </p:sp>
      <p:sp>
        <p:nvSpPr>
          <p:cNvPr id="696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0327BCD-CE2C-426F-871C-E46B59B0A483}" type="slidenum">
              <a:rPr lang="en-GB" altLang="fr-FR">
                <a:latin typeface="Calibri" panose="020F0502020204030204" pitchFamily="34" charset="0"/>
              </a:rPr>
              <a:pPr eaLnBrk="1" hangingPunct="1"/>
              <a:t>30</a:t>
            </a:fld>
            <a:endParaRPr lang="en-GB" altLang="fr-FR">
              <a:latin typeface="Calibri" panose="020F0502020204030204" pitchFamily="34" charset="0"/>
            </a:endParaRPr>
          </a:p>
        </p:txBody>
      </p:sp>
    </p:spTree>
    <p:extLst>
      <p:ext uri="{BB962C8B-B14F-4D97-AF65-F5344CB8AC3E}">
        <p14:creationId xmlns:p14="http://schemas.microsoft.com/office/powerpoint/2010/main" val="11421907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US" dirty="0" smtClean="0"/>
              <a:t>Suggested answers (lecturer should complete based on the level of the students):</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Based on the facts, the students should suggest classifying the situation as a non-international armed conflict. If students forget to classify the situation, we suggest you remind them that the specific rules that will apply depend on their classification. </a:t>
            </a:r>
          </a:p>
          <a:p>
            <a:pPr eaLnBrk="1" fontAlgn="auto" hangingPunct="1">
              <a:spcBef>
                <a:spcPts val="0"/>
              </a:spcBef>
              <a:spcAft>
                <a:spcPts val="0"/>
              </a:spcAft>
              <a:defRPr/>
            </a:pPr>
            <a:endParaRPr lang="en-US" dirty="0" smtClean="0"/>
          </a:p>
          <a:p>
            <a:pPr marL="228600" indent="-228600" eaLnBrk="1" fontAlgn="auto" hangingPunct="1">
              <a:spcBef>
                <a:spcPts val="0"/>
              </a:spcBef>
              <a:spcAft>
                <a:spcPts val="0"/>
              </a:spcAft>
              <a:buFontTx/>
              <a:buAutoNum type="arabicParenR"/>
              <a:defRPr/>
            </a:pPr>
            <a:r>
              <a:rPr lang="en-US" dirty="0" smtClean="0"/>
              <a:t>Customary international humanitarian law prohibits</a:t>
            </a:r>
            <a:r>
              <a:rPr lang="en-US" baseline="0" dirty="0" smtClean="0"/>
              <a:t> </a:t>
            </a:r>
            <a:r>
              <a:rPr lang="en-US" dirty="0" smtClean="0"/>
              <a:t>rape and other forms of sexual violence both in international and non-international</a:t>
            </a:r>
            <a:r>
              <a:rPr lang="en-US" baseline="0" dirty="0" smtClean="0"/>
              <a:t> armed conflicts (Rule 93). </a:t>
            </a:r>
            <a:r>
              <a:rPr lang="en-US" dirty="0" smtClean="0"/>
              <a:t>In international armed conflicts, AP</a:t>
            </a:r>
            <a:r>
              <a:rPr lang="en-US" baseline="0" dirty="0" smtClean="0"/>
              <a:t> I A</a:t>
            </a:r>
            <a:r>
              <a:rPr lang="en-US" dirty="0" smtClean="0"/>
              <a:t>rticle 75 provides that violence to the life,</a:t>
            </a:r>
            <a:r>
              <a:rPr lang="en-US" baseline="0" dirty="0" smtClean="0"/>
              <a:t> health, or physical or mental well-being of persons is prohibited. Moreover, GC IV A</a:t>
            </a:r>
            <a:r>
              <a:rPr lang="en-US" dirty="0" smtClean="0"/>
              <a:t>rticle</a:t>
            </a:r>
            <a:r>
              <a:rPr lang="en-US" baseline="0" dirty="0" smtClean="0"/>
              <a:t> 27 and AP I Article 76 provide that women shall be protected against rape, forced prostitution and any kind of indecent assault. AP I Article 77 provides that children shall be protected from indecent assault. In non-international armed conflicts, u</a:t>
            </a:r>
            <a:r>
              <a:rPr lang="en-US" dirty="0" smtClean="0"/>
              <a:t>nder common Article 3, cruel and inhumane treatment and torture are prohibited. Article 4(2)(e)</a:t>
            </a:r>
            <a:r>
              <a:rPr lang="en-US" baseline="0" dirty="0" smtClean="0"/>
              <a:t> prohibits outrages upon personal dignity, in particular, humiliating and degrading treatment, rape, enforced prostitution and any form of indecent assault. </a:t>
            </a:r>
            <a:endParaRPr lang="en-US" dirty="0" smtClean="0"/>
          </a:p>
          <a:p>
            <a:pPr marL="228600" indent="-228600" eaLnBrk="1" fontAlgn="auto" hangingPunct="1">
              <a:spcBef>
                <a:spcPts val="0"/>
              </a:spcBef>
              <a:spcAft>
                <a:spcPts val="0"/>
              </a:spcAft>
              <a:buFontTx/>
              <a:buAutoNum type="arabicParenR"/>
              <a:defRPr/>
            </a:pPr>
            <a:r>
              <a:rPr lang="en-US" dirty="0" smtClean="0"/>
              <a:t>IHL protects children from any form</a:t>
            </a:r>
            <a:r>
              <a:rPr lang="en-US" baseline="0" dirty="0" smtClean="0"/>
              <a:t> of indecent assault (AP I Art. 77, CIHL Rule 93 and more generally, common Art. 3 and APII Art. 4). This means that girls as well as boys are protected. Under IHL, women are especially protected against rape and other forms of sexual violence (GC IV Art. 27, AP I Art. 76 and CIHL Rule 93). In practice, the prohibition of sexual violence is non-discriminatory. Men and women are equally protected by this prohibition. Except for forced pregnancy, the crimes of sexual violence in the Statute of the International Criminal Court are prohibited when committed against “any person”, not only women (</a:t>
            </a:r>
            <a:r>
              <a:rPr lang="fr-CH" dirty="0" smtClean="0"/>
              <a:t>Arts. 8(2)(b)(xxii) and</a:t>
            </a:r>
            <a:r>
              <a:rPr lang="fr-CH" baseline="0" dirty="0" smtClean="0"/>
              <a:t> </a:t>
            </a:r>
            <a:r>
              <a:rPr lang="en-US" dirty="0" smtClean="0"/>
              <a:t>8(2)(e)(vi) of the ICC Statute)</a:t>
            </a:r>
            <a:r>
              <a:rPr lang="en-US" baseline="0" dirty="0" smtClean="0"/>
              <a:t> (CIHL Rule 93).  </a:t>
            </a:r>
            <a:endParaRPr lang="en-US" dirty="0" smtClean="0"/>
          </a:p>
        </p:txBody>
      </p:sp>
      <p:sp>
        <p:nvSpPr>
          <p:cNvPr id="706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0FA604A-CE14-4BDE-A465-B6EEE0EF2286}" type="slidenum">
              <a:rPr lang="en-GB" altLang="fr-FR">
                <a:solidFill>
                  <a:prstClr val="black"/>
                </a:solidFill>
                <a:latin typeface="Calibri" panose="020F0502020204030204" pitchFamily="34" charset="0"/>
              </a:rPr>
              <a:pPr eaLnBrk="1" hangingPunct="1"/>
              <a:t>31</a:t>
            </a:fld>
            <a:endParaRPr lang="en-GB" altLang="fr-FR">
              <a:solidFill>
                <a:prstClr val="black"/>
              </a:solidFill>
              <a:latin typeface="Calibri" panose="020F0502020204030204" pitchFamily="34" charset="0"/>
            </a:endParaRPr>
          </a:p>
        </p:txBody>
      </p:sp>
    </p:spTree>
    <p:extLst>
      <p:ext uri="{BB962C8B-B14F-4D97-AF65-F5344CB8AC3E}">
        <p14:creationId xmlns:p14="http://schemas.microsoft.com/office/powerpoint/2010/main" val="417183609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US" dirty="0" smtClean="0"/>
              <a:t>Suggested answers (lecturer should complete based on the level of the students):</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According to the facts, students should suggest classifying the situation as a non-international armed conflict. If students forget to classify the situation, we suggest you remind them that the specific rules that</a:t>
            </a:r>
            <a:r>
              <a:rPr lang="en-US" baseline="0" dirty="0" smtClean="0"/>
              <a:t> will apply depend on</a:t>
            </a:r>
            <a:r>
              <a:rPr lang="en-US" dirty="0" smtClean="0"/>
              <a:t> their classification. </a:t>
            </a:r>
          </a:p>
          <a:p>
            <a:pPr eaLnBrk="1" fontAlgn="auto" hangingPunct="1">
              <a:spcBef>
                <a:spcPts val="0"/>
              </a:spcBef>
              <a:spcAft>
                <a:spcPts val="0"/>
              </a:spcAft>
              <a:defRPr/>
            </a:pPr>
            <a:endParaRPr lang="en-US" dirty="0" smtClean="0"/>
          </a:p>
          <a:p>
            <a:pPr marL="228600" indent="-228600" eaLnBrk="1" fontAlgn="auto" hangingPunct="1">
              <a:spcBef>
                <a:spcPts val="0"/>
              </a:spcBef>
              <a:spcAft>
                <a:spcPts val="0"/>
              </a:spcAft>
              <a:buFont typeface="+mj-lt"/>
              <a:buAutoNum type="arabicParenR"/>
              <a:defRPr/>
            </a:pPr>
            <a:r>
              <a:rPr lang="en-US" dirty="0" smtClean="0"/>
              <a:t>Common Art. 3 protects the dignity of the person and prohibits cruel and inhuman treatment as well as torture. AP II Art. 4.2 and CIHL Rule 93 specifically prohibit</a:t>
            </a:r>
            <a:r>
              <a:rPr lang="en-US" baseline="0" dirty="0" smtClean="0"/>
              <a:t> </a:t>
            </a:r>
            <a:r>
              <a:rPr lang="en-US" dirty="0" smtClean="0"/>
              <a:t>rape and sexual violence. Men are indeed protected; IHL protects everyone against rape and sexual violence. IHL does not distinguish based either on gender or status when it comes to such protection.</a:t>
            </a:r>
          </a:p>
          <a:p>
            <a:pPr marL="228600" indent="-228600" eaLnBrk="1" fontAlgn="auto" hangingPunct="1">
              <a:spcBef>
                <a:spcPts val="0"/>
              </a:spcBef>
              <a:spcAft>
                <a:spcPts val="0"/>
              </a:spcAft>
              <a:buFont typeface="+mj-lt"/>
              <a:buAutoNum type="arabicParenR"/>
              <a:defRPr/>
            </a:pPr>
            <a:r>
              <a:rPr lang="en-US" dirty="0" smtClean="0"/>
              <a:t>Yes, rape can be prosecuted by the ICC (as a war crime in this case). Rape can also be prosecuted by the Congolese jurisdictions. As a matter of fact, national jurisdictions bear the primary responsibility for the prosecution of such crimes, while the ICC’s jurisdiction over such crimes is complementary. As a result, following the complementarity principle, the ICC should only prosecute the perpetrators if the State is unable or unwilling to do so. All perpetrators could be prosecuted, including soldiers, combatants and commanders. Practical constraints: judicial system might be dysfunctional, inefficient or unable to prosecute, both parties will need legal assistance, security concerns for the victim, technical problems for the gathering of evidence (such as medical evidence), lack of proper punishment that will deter the victims from coming forward,</a:t>
            </a:r>
            <a:r>
              <a:rPr lang="en-US" baseline="0" dirty="0" smtClean="0"/>
              <a:t> etc.</a:t>
            </a:r>
            <a:endParaRPr lang="en-US" dirty="0" smtClean="0"/>
          </a:p>
          <a:p>
            <a:pPr marL="228600" indent="-228600" eaLnBrk="1" fontAlgn="auto" hangingPunct="1">
              <a:spcBef>
                <a:spcPts val="0"/>
              </a:spcBef>
              <a:spcAft>
                <a:spcPts val="0"/>
              </a:spcAft>
              <a:buFont typeface="+mj-lt"/>
              <a:buAutoNum type="arabicParenR"/>
              <a:defRPr/>
            </a:pPr>
            <a:r>
              <a:rPr lang="en-US" dirty="0" smtClean="0"/>
              <a:t>Measures can include incorporating IHL rules into military manuals, rules of engagement, operational guidance and training. FDLR: bilateral dialogue with armed group, put pressure on State by reminding them of their duty to investigate and prosecute perpetrators of violations. Practical measures in cases of large-scale violations can include increased medical assistance and setting up tribunals in the communities to handle all cases as quickly as possible.</a:t>
            </a:r>
            <a:endParaRPr lang="en-US" dirty="0"/>
          </a:p>
        </p:txBody>
      </p:sp>
      <p:sp>
        <p:nvSpPr>
          <p:cNvPr id="716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0ADCE672-2ED4-4A2F-9451-2340DC6F4090}" type="slidenum">
              <a:rPr lang="en-GB" altLang="fr-FR">
                <a:solidFill>
                  <a:prstClr val="black"/>
                </a:solidFill>
                <a:latin typeface="Calibri" panose="020F0502020204030204" pitchFamily="34" charset="0"/>
              </a:rPr>
              <a:pPr eaLnBrk="1" hangingPunct="1"/>
              <a:t>32</a:t>
            </a:fld>
            <a:endParaRPr lang="en-GB" altLang="fr-FR">
              <a:solidFill>
                <a:prstClr val="black"/>
              </a:solidFill>
              <a:latin typeface="Calibri" panose="020F0502020204030204" pitchFamily="34" charset="0"/>
            </a:endParaRPr>
          </a:p>
        </p:txBody>
      </p:sp>
    </p:spTree>
    <p:extLst>
      <p:ext uri="{BB962C8B-B14F-4D97-AF65-F5344CB8AC3E}">
        <p14:creationId xmlns:p14="http://schemas.microsoft.com/office/powerpoint/2010/main" val="119477319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US" dirty="0" smtClean="0"/>
              <a:t>Suggested answers (lecturer should complete based on the level of the students):</a:t>
            </a:r>
          </a:p>
          <a:p>
            <a:pPr eaLnBrk="1" fontAlgn="auto" hangingPunct="1">
              <a:spcBef>
                <a:spcPts val="0"/>
              </a:spcBef>
              <a:spcAft>
                <a:spcPts val="0"/>
              </a:spcAft>
              <a:defRPr/>
            </a:pPr>
            <a:endParaRPr lang="en-US" dirty="0" smtClean="0"/>
          </a:p>
          <a:p>
            <a:pPr marL="228600" indent="-228600" eaLnBrk="1" fontAlgn="auto" hangingPunct="1">
              <a:spcBef>
                <a:spcPts val="0"/>
              </a:spcBef>
              <a:spcAft>
                <a:spcPts val="0"/>
              </a:spcAft>
              <a:buFont typeface="+mj-lt"/>
              <a:buAutoNum type="arabicParenR"/>
              <a:defRPr/>
            </a:pPr>
            <a:endParaRPr lang="en-US" dirty="0" smtClean="0"/>
          </a:p>
          <a:p>
            <a:pPr marL="228600" indent="-228600" eaLnBrk="1" fontAlgn="auto" hangingPunct="1">
              <a:spcBef>
                <a:spcPts val="0"/>
              </a:spcBef>
              <a:spcAft>
                <a:spcPts val="0"/>
              </a:spcAft>
              <a:buFont typeface="+mj-lt"/>
              <a:buAutoNum type="arabicParenR"/>
              <a:defRPr/>
            </a:pPr>
            <a:r>
              <a:rPr lang="en-US" dirty="0" smtClean="0"/>
              <a:t>IAC: yes, see GC IV, GC III, AP I, CIHL Rule 93.</a:t>
            </a:r>
          </a:p>
          <a:p>
            <a:pPr eaLnBrk="1" fontAlgn="auto" hangingPunct="1">
              <a:spcBef>
                <a:spcPts val="0"/>
              </a:spcBef>
              <a:spcAft>
                <a:spcPts val="0"/>
              </a:spcAft>
              <a:buFont typeface="+mj-lt"/>
              <a:buNone/>
              <a:defRPr/>
            </a:pPr>
            <a:r>
              <a:rPr lang="en-US" dirty="0" smtClean="0"/>
              <a:t>Rape is indeed a war crime in IAC. It is also a grave breach.</a:t>
            </a:r>
          </a:p>
          <a:p>
            <a:pPr eaLnBrk="1" fontAlgn="auto" hangingPunct="1">
              <a:spcBef>
                <a:spcPts val="0"/>
              </a:spcBef>
              <a:spcAft>
                <a:spcPts val="0"/>
              </a:spcAft>
              <a:buFont typeface="+mj-lt"/>
              <a:buNone/>
              <a:defRPr/>
            </a:pPr>
            <a:r>
              <a:rPr lang="en-US" dirty="0" smtClean="0"/>
              <a:t>    NIAC: yes, see common Art. 3, CIHL Rule 93</a:t>
            </a:r>
          </a:p>
          <a:p>
            <a:pPr eaLnBrk="1" fontAlgn="auto" hangingPunct="1">
              <a:spcBef>
                <a:spcPts val="0"/>
              </a:spcBef>
              <a:spcAft>
                <a:spcPts val="0"/>
              </a:spcAft>
              <a:buFont typeface="+mj-lt"/>
              <a:buNone/>
              <a:defRPr/>
            </a:pPr>
            <a:r>
              <a:rPr lang="en-US" dirty="0" smtClean="0"/>
              <a:t>Rape is a serious violation of IHL and a war crime in NIAC.</a:t>
            </a:r>
          </a:p>
          <a:p>
            <a:pPr eaLnBrk="1" fontAlgn="auto" hangingPunct="1">
              <a:spcBef>
                <a:spcPts val="0"/>
              </a:spcBef>
              <a:spcAft>
                <a:spcPts val="0"/>
              </a:spcAft>
              <a:buFont typeface="+mj-lt"/>
              <a:buNone/>
              <a:defRPr/>
            </a:pPr>
            <a:endParaRPr lang="en-US" dirty="0" smtClean="0"/>
          </a:p>
          <a:p>
            <a:pPr eaLnBrk="1" fontAlgn="auto" hangingPunct="1">
              <a:spcBef>
                <a:spcPts val="0"/>
              </a:spcBef>
              <a:spcAft>
                <a:spcPts val="0"/>
              </a:spcAft>
              <a:buFont typeface="+mj-lt"/>
              <a:buNone/>
              <a:defRPr/>
            </a:pPr>
            <a:r>
              <a:rPr lang="en-US" dirty="0" smtClean="0"/>
              <a:t>2) It would entail the following crimes: War crime, crime against humanity, genocide. It could be interesting to distinguish between the notions of genocide/war crimes/crimes against humanity (legal terms) and ethnic cleansing (which is more a “practice” encompassing many crimes, including forced displacement). It is important for the students to understand that no specific crime goes by the name of ethnic cleansing; it is a term that is often (wrongly) equated to the crime of genocide.</a:t>
            </a:r>
          </a:p>
          <a:p>
            <a:pPr eaLnBrk="1" fontAlgn="auto" hangingPunct="1">
              <a:spcBef>
                <a:spcPts val="0"/>
              </a:spcBef>
              <a:spcAft>
                <a:spcPts val="0"/>
              </a:spcAft>
              <a:buFont typeface="+mj-lt"/>
              <a:buNone/>
              <a:defRPr/>
            </a:pPr>
            <a:endParaRPr lang="en-US" dirty="0" smtClean="0"/>
          </a:p>
          <a:p>
            <a:pPr eaLnBrk="1" fontAlgn="auto" hangingPunct="1">
              <a:spcBef>
                <a:spcPts val="0"/>
              </a:spcBef>
              <a:spcAft>
                <a:spcPts val="0"/>
              </a:spcAft>
              <a:buFont typeface="+mj-lt"/>
              <a:buNone/>
              <a:defRPr/>
            </a:pPr>
            <a:r>
              <a:rPr lang="en-US" dirty="0" smtClean="0"/>
              <a:t>3) There are two major lines of argument: either the law is deemed sufficient or not. There can be numerous arguments raised on both sides. For instance, we could argue that a new treaty potentially applicable under both IHL and HRL would be useful because under HRL, rape is not explicitly prohibited (see protection against torture). A new treaty would also be symbolic and contribute to raising awareness on the issue. A new treaty could potentially expand the definition of SV and therefore grant more protection. The opposite view would be that adopting a new treaty could give the impression that there are gaps in </a:t>
            </a:r>
            <a:r>
              <a:rPr lang="en-US" smtClean="0"/>
              <a:t>the law; </a:t>
            </a:r>
            <a:r>
              <a:rPr lang="en-US" dirty="0" smtClean="0"/>
              <a:t>negotiations could be further complicated when we take into account gender issues and cultural differences between men </a:t>
            </a:r>
            <a:r>
              <a:rPr lang="en-US" smtClean="0"/>
              <a:t>and women; </a:t>
            </a:r>
            <a:r>
              <a:rPr lang="en-US" dirty="0" smtClean="0"/>
              <a:t>there is always a danger when negotiating a more specific treaty that it would afford less protection than the general one.  </a:t>
            </a:r>
            <a:endParaRPr lang="en-US" dirty="0"/>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43905AE-CA11-4F5B-B37E-E8DF327C0A95}" type="slidenum">
              <a:rPr lang="en-GB" altLang="fr-FR">
                <a:solidFill>
                  <a:prstClr val="black"/>
                </a:solidFill>
                <a:latin typeface="Calibri" panose="020F0502020204030204" pitchFamily="34" charset="0"/>
              </a:rPr>
              <a:pPr eaLnBrk="1" hangingPunct="1"/>
              <a:t>33</a:t>
            </a:fld>
            <a:endParaRPr lang="en-GB" altLang="fr-FR">
              <a:solidFill>
                <a:prstClr val="black"/>
              </a:solidFill>
              <a:latin typeface="Calibri" panose="020F0502020204030204" pitchFamily="34" charset="0"/>
            </a:endParaRPr>
          </a:p>
        </p:txBody>
      </p:sp>
    </p:spTree>
    <p:extLst>
      <p:ext uri="{BB962C8B-B14F-4D97-AF65-F5344CB8AC3E}">
        <p14:creationId xmlns:p14="http://schemas.microsoft.com/office/powerpoint/2010/main" val="39633386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CH" altLang="fr-FR" smtClean="0"/>
              <a:t>Picture: Democratic Republic of the Congo, </a:t>
            </a:r>
            <a:r>
              <a:rPr lang="en-GB" altLang="fr-FR" smtClean="0"/>
              <a:t>South Kivu, Sange village. Local actors in an ICRC play about the consequences of rape play out a scene in which two women are surrounded by soldiers. Credit: ICRC. </a:t>
            </a:r>
          </a:p>
          <a:p>
            <a:pPr eaLnBrk="1" hangingPunct="1">
              <a:spcBef>
                <a:spcPct val="0"/>
              </a:spcBef>
            </a:pPr>
            <a:endParaRPr lang="en-GB" altLang="fr-FR" smtClean="0"/>
          </a:p>
          <a:p>
            <a:pPr eaLnBrk="1" hangingPunct="1">
              <a:spcBef>
                <a:spcPct val="0"/>
              </a:spcBef>
            </a:pPr>
            <a:r>
              <a:rPr lang="en-GB" altLang="fr-FR" smtClean="0"/>
              <a:t>Sange village is situated in a remote area close to the Rwandan border, where rape is commonplace. The play is performed here in one of a number of health posts where the ICRC provides support for the victims of sexual violence. The play's title, The Twenty-fifth hour, refers to the time that should be spent thinking about the problems and consequences of rape, a subject which is largely taboo and ignored.</a:t>
            </a:r>
          </a:p>
          <a:p>
            <a:pPr eaLnBrk="1" hangingPunct="1">
              <a:spcBef>
                <a:spcPct val="0"/>
              </a:spcBef>
            </a:pPr>
            <a:r>
              <a:rPr lang="en-GB" altLang="fr-FR" smtClean="0"/>
              <a:t> </a:t>
            </a:r>
          </a:p>
          <a:p>
            <a:pPr eaLnBrk="1" hangingPunct="1">
              <a:spcBef>
                <a:spcPct val="0"/>
              </a:spcBef>
            </a:pPr>
            <a:endParaRPr lang="en-GB" altLang="fr-FR" smtClean="0"/>
          </a:p>
        </p:txBody>
      </p:sp>
      <p:sp>
        <p:nvSpPr>
          <p:cNvPr id="737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98EAEB9-381A-4B48-AA07-AAEF264BF247}" type="slidenum">
              <a:rPr lang="en-GB" altLang="fr-FR">
                <a:latin typeface="Calibri" panose="020F0502020204030204" pitchFamily="34" charset="0"/>
              </a:rPr>
              <a:pPr eaLnBrk="1" hangingPunct="1"/>
              <a:t>34</a:t>
            </a:fld>
            <a:endParaRPr lang="en-GB" altLang="fr-FR">
              <a:latin typeface="Calibri" panose="020F0502020204030204" pitchFamily="34" charset="0"/>
            </a:endParaRPr>
          </a:p>
        </p:txBody>
      </p:sp>
    </p:spTree>
    <p:extLst>
      <p:ext uri="{BB962C8B-B14F-4D97-AF65-F5344CB8AC3E}">
        <p14:creationId xmlns:p14="http://schemas.microsoft.com/office/powerpoint/2010/main" val="7255318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CH" altLang="fr-FR" smtClean="0"/>
              <a:t>Picture: Democratic Republic of the Congo, </a:t>
            </a:r>
            <a:r>
              <a:rPr lang="en-GB" altLang="fr-FR" smtClean="0"/>
              <a:t>Bukavu, Panzi hospital. Women victims of sexual violence are waiting for a consultation with a psychologist. Credit: ICRC</a:t>
            </a:r>
          </a:p>
          <a:p>
            <a:pPr eaLnBrk="1" hangingPunct="1">
              <a:spcBef>
                <a:spcPct val="0"/>
              </a:spcBef>
            </a:pPr>
            <a:r>
              <a:rPr lang="fr-FR" altLang="fr-FR" b="1" smtClean="0"/>
              <a:t> </a:t>
            </a:r>
            <a:endParaRPr lang="en-GB" altLang="fr-FR" smtClean="0"/>
          </a:p>
          <a:p>
            <a:pPr eaLnBrk="1" hangingPunct="1">
              <a:spcBef>
                <a:spcPct val="0"/>
              </a:spcBef>
            </a:pPr>
            <a:r>
              <a:rPr lang="fr-FR" altLang="fr-FR" smtClean="0"/>
              <a:t> </a:t>
            </a:r>
            <a:endParaRPr lang="en-GB" altLang="fr-FR" smtClean="0"/>
          </a:p>
          <a:p>
            <a:pPr eaLnBrk="1" hangingPunct="1">
              <a:spcBef>
                <a:spcPct val="0"/>
              </a:spcBef>
            </a:pPr>
            <a:endParaRPr lang="en-US" altLang="fr-FR" smtClean="0"/>
          </a:p>
          <a:p>
            <a:pPr eaLnBrk="1" hangingPunct="1">
              <a:spcBef>
                <a:spcPct val="0"/>
              </a:spcBef>
            </a:pPr>
            <a:r>
              <a:rPr lang="en-US" altLang="fr-FR" smtClean="0"/>
              <a:t>As a way to conclude the workshop, the lecturer could ask the participants about what they have learned today, how they believe they can engage further with the issue of SV, what their contributions could be. </a:t>
            </a:r>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99500C2-6194-418F-8A8C-DB4477929E47}" type="slidenum">
              <a:rPr lang="en-GB" altLang="fr-FR">
                <a:latin typeface="Calibri" panose="020F0502020204030204" pitchFamily="34" charset="0"/>
              </a:rPr>
              <a:pPr eaLnBrk="1" hangingPunct="1"/>
              <a:t>35</a:t>
            </a:fld>
            <a:endParaRPr lang="en-GB" altLang="fr-FR">
              <a:latin typeface="Calibri" panose="020F0502020204030204" pitchFamily="34" charset="0"/>
            </a:endParaRPr>
          </a:p>
        </p:txBody>
      </p:sp>
    </p:spTree>
    <p:extLst>
      <p:ext uri="{BB962C8B-B14F-4D97-AF65-F5344CB8AC3E}">
        <p14:creationId xmlns:p14="http://schemas.microsoft.com/office/powerpoint/2010/main" val="23413540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CH" altLang="fr-FR" smtClean="0"/>
              <a:t>Picture: Democratic Republic of the Congo, </a:t>
            </a:r>
            <a:r>
              <a:rPr lang="en-GB" altLang="fr-FR" smtClean="0"/>
              <a:t>Bukavu, Panzi general hospital. The ICRC works with the institution to ensure that victims of conflict receive appropriate care. </a:t>
            </a:r>
            <a:r>
              <a:rPr lang="fr-FR" altLang="fr-FR" smtClean="0"/>
              <a:t>Here many women victims of rape and sexual violence. Credit: ICRC</a:t>
            </a:r>
            <a:endParaRPr lang="en-GB" altLang="fr-FR" smtClean="0"/>
          </a:p>
          <a:p>
            <a:pPr eaLnBrk="1" hangingPunct="1">
              <a:spcBef>
                <a:spcPct val="0"/>
              </a:spcBef>
            </a:pPr>
            <a:r>
              <a:rPr lang="fr-FR" altLang="fr-FR" smtClean="0"/>
              <a:t> </a:t>
            </a:r>
            <a:endParaRPr lang="en-GB" altLang="fr-FR" smtClean="0"/>
          </a:p>
          <a:p>
            <a:pPr eaLnBrk="1" hangingPunct="1">
              <a:spcBef>
                <a:spcPct val="0"/>
              </a:spcBef>
            </a:pPr>
            <a:endParaRPr lang="en-GB" altLang="fr-FR" smtClean="0"/>
          </a:p>
        </p:txBody>
      </p:sp>
      <p:sp>
        <p:nvSpPr>
          <p:cNvPr id="43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9E13809-10E8-47F7-A687-B75E97F9E21B}" type="slidenum">
              <a:rPr lang="en-GB" altLang="fr-FR">
                <a:latin typeface="Calibri" panose="020F0502020204030204" pitchFamily="34" charset="0"/>
              </a:rPr>
              <a:pPr eaLnBrk="1" hangingPunct="1"/>
              <a:t>4</a:t>
            </a:fld>
            <a:endParaRPr lang="en-GB" altLang="fr-FR">
              <a:latin typeface="Calibri" panose="020F0502020204030204" pitchFamily="34" charset="0"/>
            </a:endParaRPr>
          </a:p>
        </p:txBody>
      </p:sp>
    </p:spTree>
    <p:extLst>
      <p:ext uri="{BB962C8B-B14F-4D97-AF65-F5344CB8AC3E}">
        <p14:creationId xmlns:p14="http://schemas.microsoft.com/office/powerpoint/2010/main" val="28656504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lgn="just" eaLnBrk="1" fontAlgn="auto" hangingPunct="1">
              <a:spcBef>
                <a:spcPts val="0"/>
              </a:spcBef>
              <a:spcAft>
                <a:spcPts val="0"/>
              </a:spcAft>
              <a:buFont typeface="Arial" pitchFamily="34" charset="0"/>
              <a:buNone/>
              <a:defRPr/>
            </a:pPr>
            <a:r>
              <a:rPr lang="en-US" sz="1000" u="sng" dirty="0" smtClean="0">
                <a:latin typeface="Arial" charset="0"/>
                <a:cs typeface="Arial" charset="0"/>
              </a:rPr>
              <a:t>The threat of force</a:t>
            </a:r>
            <a:r>
              <a:rPr lang="en-US" sz="1000" dirty="0" smtClean="0">
                <a:latin typeface="Arial" charset="0"/>
                <a:cs typeface="Arial" charset="0"/>
              </a:rPr>
              <a:t> or </a:t>
            </a:r>
            <a:r>
              <a:rPr lang="en-US" sz="1000" u="sng" dirty="0" smtClean="0">
                <a:latin typeface="Arial" charset="0"/>
                <a:cs typeface="Arial" charset="0"/>
              </a:rPr>
              <a:t>coercion</a:t>
            </a:r>
            <a:r>
              <a:rPr lang="en-US" sz="1000" dirty="0" smtClean="0">
                <a:latin typeface="Arial" charset="0"/>
                <a:cs typeface="Arial" charset="0"/>
              </a:rPr>
              <a:t> can be caused by fear of violence, duress, detention, psychological oppression or abuse of power; it can also be caused by taking advantage of a </a:t>
            </a:r>
            <a:r>
              <a:rPr lang="en-US" sz="1000" u="sng" dirty="0" smtClean="0">
                <a:latin typeface="Arial" charset="0"/>
                <a:cs typeface="Arial" charset="0"/>
              </a:rPr>
              <a:t>coercive environment </a:t>
            </a:r>
            <a:r>
              <a:rPr lang="en-US" sz="1000" dirty="0" smtClean="0">
                <a:latin typeface="Arial" charset="0"/>
                <a:cs typeface="Arial" charset="0"/>
              </a:rPr>
              <a:t>or person’s incapacity to give genuine consent.</a:t>
            </a:r>
            <a:endParaRPr lang="fr-CH" sz="1000" dirty="0" smtClean="0"/>
          </a:p>
          <a:p>
            <a:pPr eaLnBrk="1" fontAlgn="auto" hangingPunct="1">
              <a:spcBef>
                <a:spcPts val="0"/>
              </a:spcBef>
              <a:spcAft>
                <a:spcPts val="0"/>
              </a:spcAft>
              <a:defRPr/>
            </a:pPr>
            <a:endParaRPr lang="fr-CH" dirty="0" smtClean="0"/>
          </a:p>
          <a:p>
            <a:pPr eaLnBrk="1" fontAlgn="auto" hangingPunct="1">
              <a:spcBef>
                <a:spcPts val="0"/>
              </a:spcBef>
              <a:spcAft>
                <a:spcPts val="0"/>
              </a:spcAft>
              <a:buFont typeface="Arial" pitchFamily="34" charset="0"/>
              <a:buNone/>
              <a:defRPr/>
            </a:pPr>
            <a:r>
              <a:rPr lang="fr-CH" dirty="0" smtClean="0"/>
              <a:t>In addition to </a:t>
            </a:r>
            <a:r>
              <a:rPr lang="fr-CH" dirty="0" err="1" smtClean="0"/>
              <a:t>being</a:t>
            </a:r>
            <a:r>
              <a:rPr lang="fr-CH" dirty="0" smtClean="0"/>
              <a:t> </a:t>
            </a:r>
            <a:r>
              <a:rPr lang="fr-CH" dirty="0" err="1" smtClean="0"/>
              <a:t>victims</a:t>
            </a:r>
            <a:r>
              <a:rPr lang="fr-CH" dirty="0" smtClean="0"/>
              <a:t>, </a:t>
            </a:r>
            <a:r>
              <a:rPr lang="fr-CH" dirty="0" err="1" smtClean="0"/>
              <a:t>women</a:t>
            </a:r>
            <a:r>
              <a:rPr lang="fr-CH" dirty="0" smtClean="0"/>
              <a:t>, men, boys and girls, </a:t>
            </a:r>
            <a:r>
              <a:rPr lang="fr-CH" dirty="0" err="1" smtClean="0"/>
              <a:t>can</a:t>
            </a:r>
            <a:r>
              <a:rPr lang="fr-CH" dirty="0" smtClean="0"/>
              <a:t> </a:t>
            </a:r>
            <a:r>
              <a:rPr lang="fr-CH" dirty="0" err="1" smtClean="0"/>
              <a:t>also</a:t>
            </a:r>
            <a:r>
              <a:rPr lang="fr-CH" dirty="0" smtClean="0"/>
              <a:t> </a:t>
            </a:r>
            <a:r>
              <a:rPr lang="fr-CH" dirty="0" err="1" smtClean="0"/>
              <a:t>be</a:t>
            </a:r>
            <a:r>
              <a:rPr lang="fr-CH" dirty="0" smtClean="0"/>
              <a:t> </a:t>
            </a:r>
            <a:r>
              <a:rPr lang="fr-CH" dirty="0" err="1" smtClean="0"/>
              <a:t>perpetrators</a:t>
            </a:r>
            <a:r>
              <a:rPr lang="fr-CH" dirty="0" smtClean="0"/>
              <a:t> of SV</a:t>
            </a:r>
          </a:p>
          <a:p>
            <a:pPr marL="171450" indent="-171450" eaLnBrk="1" fontAlgn="auto" hangingPunct="1">
              <a:spcBef>
                <a:spcPts val="0"/>
              </a:spcBef>
              <a:spcAft>
                <a:spcPts val="0"/>
              </a:spcAft>
              <a:buFont typeface="Arial" pitchFamily="34" charset="0"/>
              <a:buChar char="•"/>
              <a:defRPr/>
            </a:pPr>
            <a:endParaRPr lang="fr-CH" dirty="0" smtClean="0"/>
          </a:p>
          <a:p>
            <a:pPr>
              <a:buFont typeface="Arial" pitchFamily="34" charset="0"/>
              <a:buNone/>
              <a:defRPr/>
            </a:pPr>
            <a:r>
              <a:rPr lang="fr-CH" sz="1000" b="1" dirty="0" smtClean="0"/>
              <a:t>SV </a:t>
            </a:r>
            <a:r>
              <a:rPr lang="fr-CH" sz="1000" b="1" dirty="0" err="1" smtClean="0"/>
              <a:t>encompasses</a:t>
            </a:r>
            <a:r>
              <a:rPr lang="fr-CH" sz="1000" b="1" dirty="0" smtClean="0"/>
              <a:t> </a:t>
            </a:r>
            <a:r>
              <a:rPr lang="fr-CH" sz="1000" b="1" dirty="0" err="1" smtClean="0"/>
              <a:t>notably</a:t>
            </a:r>
            <a:r>
              <a:rPr lang="fr-CH" sz="1000" dirty="0" smtClean="0"/>
              <a:t>: </a:t>
            </a:r>
            <a:r>
              <a:rPr lang="fr-CH" sz="1000" dirty="0" err="1" smtClean="0"/>
              <a:t>rape</a:t>
            </a:r>
            <a:r>
              <a:rPr lang="fr-CH" sz="1000" dirty="0" smtClean="0"/>
              <a:t>, </a:t>
            </a:r>
            <a:r>
              <a:rPr lang="fr-CH" sz="1000" dirty="0" err="1" smtClean="0"/>
              <a:t>sexual</a:t>
            </a:r>
            <a:r>
              <a:rPr lang="fr-CH" sz="1000" dirty="0" smtClean="0"/>
              <a:t> </a:t>
            </a:r>
            <a:r>
              <a:rPr lang="fr-CH" sz="1000" dirty="0" err="1" smtClean="0"/>
              <a:t>slavery</a:t>
            </a:r>
            <a:r>
              <a:rPr lang="fr-CH" sz="1000" dirty="0" smtClean="0"/>
              <a:t>, </a:t>
            </a:r>
            <a:r>
              <a:rPr lang="fr-CH" sz="1000" dirty="0" err="1" smtClean="0"/>
              <a:t>forced</a:t>
            </a:r>
            <a:r>
              <a:rPr lang="fr-CH" sz="1000" dirty="0" smtClean="0"/>
              <a:t> </a:t>
            </a:r>
            <a:r>
              <a:rPr lang="fr-CH" sz="1000" dirty="0" err="1" smtClean="0"/>
              <a:t>pregnancy</a:t>
            </a:r>
            <a:r>
              <a:rPr lang="fr-CH" sz="1000" dirty="0" smtClean="0"/>
              <a:t>, </a:t>
            </a:r>
            <a:r>
              <a:rPr lang="fr-CH" sz="1000" dirty="0" err="1" smtClean="0"/>
              <a:t>forced</a:t>
            </a:r>
            <a:r>
              <a:rPr lang="fr-CH" sz="1000" dirty="0" smtClean="0"/>
              <a:t> </a:t>
            </a:r>
            <a:r>
              <a:rPr lang="fr-CH" sz="1000" dirty="0" err="1" smtClean="0"/>
              <a:t>sterilization</a:t>
            </a:r>
            <a:r>
              <a:rPr lang="fr-CH" sz="1000" dirty="0" smtClean="0"/>
              <a:t>, </a:t>
            </a:r>
            <a:r>
              <a:rPr lang="fr-CH" sz="1000" dirty="0" err="1" smtClean="0"/>
              <a:t>forced</a:t>
            </a:r>
            <a:r>
              <a:rPr lang="fr-CH" sz="1000" dirty="0" smtClean="0"/>
              <a:t> abortion, o</a:t>
            </a:r>
            <a:r>
              <a:rPr lang="en-GB" sz="1000" dirty="0" smtClean="0"/>
              <a:t>r </a:t>
            </a:r>
            <a:r>
              <a:rPr lang="en-GB" sz="1000" b="1" dirty="0" smtClean="0"/>
              <a:t>any other form </a:t>
            </a:r>
            <a:r>
              <a:rPr lang="en-GB" sz="1000" dirty="0" smtClean="0"/>
              <a:t>of sexual violence </a:t>
            </a:r>
            <a:r>
              <a:rPr lang="en-GB" sz="1000" b="1" dirty="0" smtClean="0"/>
              <a:t>of a comparable gravity</a:t>
            </a:r>
            <a:r>
              <a:rPr lang="en-GB" sz="1000" dirty="0" smtClean="0"/>
              <a:t>. ICC has jurisdiction to prosecute the most serious forms of sexual violence; but any other form of indecent assault can also be qualified as sexual violence. </a:t>
            </a:r>
          </a:p>
          <a:p>
            <a:pPr>
              <a:buFont typeface="Arial" pitchFamily="34" charset="0"/>
              <a:buNone/>
              <a:defRPr/>
            </a:pPr>
            <a:endParaRPr lang="fr-CH" sz="1000" dirty="0" smtClean="0"/>
          </a:p>
          <a:p>
            <a:pPr>
              <a:buFont typeface="Arial" pitchFamily="34" charset="0"/>
              <a:buNone/>
              <a:defRPr/>
            </a:pPr>
            <a:endParaRPr lang="en-GB" sz="1000" dirty="0" smtClean="0"/>
          </a:p>
          <a:p>
            <a:pPr eaLnBrk="1" fontAlgn="auto" hangingPunct="1">
              <a:spcBef>
                <a:spcPts val="0"/>
              </a:spcBef>
              <a:spcAft>
                <a:spcPts val="0"/>
              </a:spcAft>
              <a:buFont typeface="Arial" pitchFamily="34" charset="0"/>
              <a:buNone/>
              <a:defRPr/>
            </a:pPr>
            <a:endParaRPr lang="fr-CH" sz="1000" dirty="0" smtClean="0"/>
          </a:p>
          <a:p>
            <a:pPr eaLnBrk="1" fontAlgn="auto" hangingPunct="1">
              <a:spcBef>
                <a:spcPts val="0"/>
              </a:spcBef>
              <a:spcAft>
                <a:spcPts val="0"/>
              </a:spcAft>
              <a:defRPr/>
            </a:pPr>
            <a:endParaRPr lang="en-GB" sz="1000" dirty="0" smtClean="0">
              <a:latin typeface="Arial" charset="0"/>
              <a:cs typeface="Arial" charset="0"/>
            </a:endParaRPr>
          </a:p>
        </p:txBody>
      </p:sp>
      <p:sp>
        <p:nvSpPr>
          <p:cNvPr id="440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04E6AE8-6B63-4D1D-9CD8-536918312EE6}" type="slidenum">
              <a:rPr lang="en-GB" altLang="fr-FR">
                <a:solidFill>
                  <a:srgbClr val="000000"/>
                </a:solidFill>
                <a:latin typeface="Calibri" panose="020F0502020204030204" pitchFamily="34" charset="0"/>
              </a:rPr>
              <a:pPr eaLnBrk="1" hangingPunct="1"/>
              <a:t>5</a:t>
            </a:fld>
            <a:endParaRPr lang="en-GB" altLang="fr-FR">
              <a:solidFill>
                <a:srgbClr val="000000"/>
              </a:solidFill>
              <a:latin typeface="Calibri" panose="020F0502020204030204" pitchFamily="34" charset="0"/>
            </a:endParaRPr>
          </a:p>
        </p:txBody>
      </p:sp>
    </p:spTree>
    <p:extLst>
      <p:ext uri="{BB962C8B-B14F-4D97-AF65-F5344CB8AC3E}">
        <p14:creationId xmlns:p14="http://schemas.microsoft.com/office/powerpoint/2010/main" val="15327790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fr-CH" dirty="0" err="1" smtClean="0"/>
              <a:t>What</a:t>
            </a:r>
            <a:r>
              <a:rPr lang="fr-CH" dirty="0" smtClean="0"/>
              <a:t> </a:t>
            </a:r>
            <a:r>
              <a:rPr lang="fr-CH" dirty="0" err="1" smtClean="0"/>
              <a:t>is</a:t>
            </a:r>
            <a:r>
              <a:rPr lang="fr-CH" dirty="0" smtClean="0"/>
              <a:t> </a:t>
            </a:r>
            <a:r>
              <a:rPr lang="fr-CH" dirty="0" err="1" smtClean="0"/>
              <a:t>rape</a:t>
            </a:r>
            <a:r>
              <a:rPr lang="fr-CH" dirty="0" smtClean="0"/>
              <a:t>?</a:t>
            </a:r>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fr-CH" dirty="0" smtClean="0"/>
              <a:t>ICC </a:t>
            </a:r>
            <a:r>
              <a:rPr lang="fr-CH" dirty="0" err="1" smtClean="0"/>
              <a:t>Elements</a:t>
            </a:r>
            <a:r>
              <a:rPr lang="fr-CH" dirty="0" smtClean="0"/>
              <a:t> of Crime – Article 8 (2) (b) (xxii)-1 (</a:t>
            </a:r>
            <a:r>
              <a:rPr lang="fr-CH" dirty="0" err="1" smtClean="0"/>
              <a:t>see</a:t>
            </a:r>
            <a:r>
              <a:rPr lang="fr-CH" dirty="0" smtClean="0"/>
              <a:t> </a:t>
            </a:r>
            <a:r>
              <a:rPr lang="it-IT" dirty="0" err="1" smtClean="0"/>
              <a:t>Article</a:t>
            </a:r>
            <a:r>
              <a:rPr lang="it-IT" dirty="0" smtClean="0"/>
              <a:t> 8 (2) (e) (vi)-1 for </a:t>
            </a:r>
            <a:r>
              <a:rPr lang="it-IT" dirty="0" err="1" smtClean="0"/>
              <a:t>elements</a:t>
            </a:r>
            <a:r>
              <a:rPr lang="it-IT" dirty="0" smtClean="0"/>
              <a:t> of crime in NIAC – </a:t>
            </a:r>
            <a:r>
              <a:rPr lang="it-IT" dirty="0" err="1" smtClean="0"/>
              <a:t>they</a:t>
            </a:r>
            <a:r>
              <a:rPr lang="it-IT" dirty="0" smtClean="0"/>
              <a:t> are the </a:t>
            </a:r>
            <a:r>
              <a:rPr lang="it-IT" dirty="0" err="1" smtClean="0"/>
              <a:t>same</a:t>
            </a:r>
            <a:r>
              <a:rPr lang="it-IT" dirty="0" smtClean="0"/>
              <a:t>)</a:t>
            </a:r>
            <a:endParaRPr lang="fr-CH" dirty="0" smtClean="0"/>
          </a:p>
          <a:p>
            <a:pPr eaLnBrk="1" fontAlgn="auto" hangingPunct="1">
              <a:spcBef>
                <a:spcPts val="0"/>
              </a:spcBef>
              <a:spcAft>
                <a:spcPts val="0"/>
              </a:spcAft>
              <a:defRPr/>
            </a:pPr>
            <a:endParaRPr lang="fr-CH" dirty="0" smtClean="0"/>
          </a:p>
          <a:p>
            <a:pPr marL="228600" indent="-228600" eaLnBrk="1" fontAlgn="auto" hangingPunct="1">
              <a:spcBef>
                <a:spcPts val="0"/>
              </a:spcBef>
              <a:spcAft>
                <a:spcPts val="0"/>
              </a:spcAft>
              <a:buFontTx/>
              <a:buAutoNum type="arabicPeriod"/>
              <a:defRPr/>
            </a:pPr>
            <a:r>
              <a:rPr lang="en-GB" dirty="0" smtClean="0"/>
              <a:t>The perpetrator </a:t>
            </a:r>
            <a:r>
              <a:rPr lang="en-GB" b="1" dirty="0" smtClean="0"/>
              <a:t>invaded the body of a person </a:t>
            </a:r>
            <a:r>
              <a:rPr lang="en-GB" dirty="0" smtClean="0"/>
              <a:t>by conduct resulting in </a:t>
            </a:r>
            <a:r>
              <a:rPr lang="en-GB" b="1" dirty="0" smtClean="0"/>
              <a:t>penetration, however slight</a:t>
            </a:r>
            <a:r>
              <a:rPr lang="en-GB" dirty="0" smtClean="0"/>
              <a:t>, of </a:t>
            </a:r>
            <a:r>
              <a:rPr lang="en-GB" b="1" dirty="0" smtClean="0"/>
              <a:t>any part of the body </a:t>
            </a:r>
            <a:r>
              <a:rPr lang="en-GB" dirty="0" smtClean="0"/>
              <a:t>of the victim or of the perpetrator </a:t>
            </a:r>
            <a:r>
              <a:rPr lang="en-GB" b="1" dirty="0" smtClean="0"/>
              <a:t>with a sexual organ</a:t>
            </a:r>
            <a:r>
              <a:rPr lang="en-GB" dirty="0" smtClean="0"/>
              <a:t>, or of the anal or genital opening of the victim </a:t>
            </a:r>
            <a:r>
              <a:rPr lang="en-GB" b="1" dirty="0" smtClean="0"/>
              <a:t>with any object </a:t>
            </a:r>
            <a:r>
              <a:rPr lang="en-GB" dirty="0" smtClean="0"/>
              <a:t>or any other part of the body.</a:t>
            </a:r>
          </a:p>
          <a:p>
            <a:pPr eaLnBrk="1" fontAlgn="auto" hangingPunct="1">
              <a:spcBef>
                <a:spcPts val="0"/>
              </a:spcBef>
              <a:spcAft>
                <a:spcPts val="0"/>
              </a:spcAft>
              <a:defRPr/>
            </a:pPr>
            <a:endParaRPr lang="en-GB" dirty="0" smtClean="0"/>
          </a:p>
          <a:p>
            <a:pPr eaLnBrk="1" fontAlgn="auto" hangingPunct="1">
              <a:spcBef>
                <a:spcPts val="0"/>
              </a:spcBef>
              <a:spcAft>
                <a:spcPts val="0"/>
              </a:spcAft>
              <a:defRPr/>
            </a:pPr>
            <a:r>
              <a:rPr lang="en-GB" dirty="0" smtClean="0"/>
              <a:t>2. The invasion was committed by </a:t>
            </a:r>
            <a:r>
              <a:rPr lang="en-GB" b="1" dirty="0" smtClean="0"/>
              <a:t>force</a:t>
            </a:r>
            <a:r>
              <a:rPr lang="en-GB" dirty="0" smtClean="0"/>
              <a:t>, or by </a:t>
            </a:r>
            <a:r>
              <a:rPr lang="en-GB" b="1" dirty="0" smtClean="0"/>
              <a:t>threat of force or coercion</a:t>
            </a:r>
            <a:r>
              <a:rPr lang="en-GB" dirty="0" smtClean="0"/>
              <a:t>, such as that caused by </a:t>
            </a:r>
            <a:r>
              <a:rPr lang="en-GB" b="1" dirty="0" smtClean="0"/>
              <a:t>fear of violence, duress, detention, psychological oppression or abuse of power</a:t>
            </a:r>
            <a:r>
              <a:rPr lang="en-GB" dirty="0" smtClean="0"/>
              <a:t>, against such person or another person, or by taking advantage of a coercive environment, or the invasion was committed against a </a:t>
            </a:r>
            <a:r>
              <a:rPr lang="en-GB" b="1" dirty="0" smtClean="0"/>
              <a:t>person incapable of giving genuine consent</a:t>
            </a:r>
            <a:r>
              <a:rPr lang="en-GB" dirty="0" smtClean="0"/>
              <a:t>.</a:t>
            </a:r>
          </a:p>
          <a:p>
            <a:pPr eaLnBrk="1" fontAlgn="auto" hangingPunct="1">
              <a:spcBef>
                <a:spcPts val="0"/>
              </a:spcBef>
              <a:spcAft>
                <a:spcPts val="0"/>
              </a:spcAft>
              <a:defRPr/>
            </a:pPr>
            <a:endParaRPr lang="en-GB" dirty="0" smtClean="0"/>
          </a:p>
          <a:p>
            <a:pPr eaLnBrk="1" fontAlgn="auto" hangingPunct="1">
              <a:spcBef>
                <a:spcPts val="0"/>
              </a:spcBef>
              <a:spcAft>
                <a:spcPts val="0"/>
              </a:spcAft>
              <a:defRPr/>
            </a:pPr>
            <a:r>
              <a:rPr lang="en-GB" dirty="0" smtClean="0"/>
              <a:t>3. The conduct took place </a:t>
            </a:r>
            <a:r>
              <a:rPr lang="en-GB" b="1" dirty="0" smtClean="0"/>
              <a:t>in the context of and was associated </a:t>
            </a:r>
            <a:r>
              <a:rPr lang="en-GB" dirty="0" smtClean="0"/>
              <a:t>with an international </a:t>
            </a:r>
            <a:r>
              <a:rPr lang="en-GB" b="1" dirty="0" smtClean="0"/>
              <a:t>armed conflict</a:t>
            </a:r>
            <a:r>
              <a:rPr lang="en-GB" dirty="0" smtClean="0"/>
              <a:t>. </a:t>
            </a:r>
          </a:p>
          <a:p>
            <a:pPr eaLnBrk="1" fontAlgn="auto" hangingPunct="1">
              <a:spcBef>
                <a:spcPts val="0"/>
              </a:spcBef>
              <a:spcAft>
                <a:spcPts val="0"/>
              </a:spcAft>
              <a:defRPr/>
            </a:pPr>
            <a:endParaRPr lang="en-GB" dirty="0" smtClean="0"/>
          </a:p>
          <a:p>
            <a:pPr eaLnBrk="1" fontAlgn="auto" hangingPunct="1">
              <a:spcBef>
                <a:spcPts val="0"/>
              </a:spcBef>
              <a:spcAft>
                <a:spcPts val="0"/>
              </a:spcAft>
              <a:defRPr/>
            </a:pPr>
            <a:r>
              <a:rPr lang="en-GB" dirty="0" smtClean="0"/>
              <a:t>4. The perpetrator was </a:t>
            </a:r>
            <a:r>
              <a:rPr lang="en-GB" b="1" dirty="0" smtClean="0"/>
              <a:t>aware of factual circumstances </a:t>
            </a:r>
            <a:r>
              <a:rPr lang="en-GB" dirty="0" smtClean="0"/>
              <a:t>that established the </a:t>
            </a:r>
            <a:r>
              <a:rPr lang="en-GB" b="1" dirty="0" smtClean="0"/>
              <a:t>existence of an armed conflict</a:t>
            </a:r>
            <a:r>
              <a:rPr lang="en-GB" dirty="0" smtClean="0"/>
              <a:t>.</a:t>
            </a:r>
            <a:endParaRPr lang="en-GB" dirty="0"/>
          </a:p>
        </p:txBody>
      </p:sp>
      <p:sp>
        <p:nvSpPr>
          <p:cNvPr id="45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949571B-0E40-48E4-A2AF-76B3986BC204}" type="slidenum">
              <a:rPr lang="en-GB" altLang="fr-FR">
                <a:latin typeface="Calibri" panose="020F0502020204030204" pitchFamily="34" charset="0"/>
              </a:rPr>
              <a:pPr eaLnBrk="1" hangingPunct="1"/>
              <a:t>6</a:t>
            </a:fld>
            <a:endParaRPr lang="en-GB" altLang="fr-FR">
              <a:latin typeface="Calibri" panose="020F0502020204030204" pitchFamily="34" charset="0"/>
            </a:endParaRPr>
          </a:p>
        </p:txBody>
      </p:sp>
    </p:spTree>
    <p:extLst>
      <p:ext uri="{BB962C8B-B14F-4D97-AF65-F5344CB8AC3E}">
        <p14:creationId xmlns:p14="http://schemas.microsoft.com/office/powerpoint/2010/main" val="25694365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Tx/>
              <a:buChar char="-"/>
            </a:pPr>
            <a:r>
              <a:rPr lang="en-GB" altLang="fr-FR" dirty="0" smtClean="0"/>
              <a:t>The Inter-Agency Standing Committee (IASC) is a unique inter-agency forum for coordination, policy development and decision-making involving the key UN and non-UN humanitarian partners. The IASC was established in June 1992 in response to United Nations General Assembly Resolution </a:t>
            </a:r>
            <a:r>
              <a:rPr lang="en-GB" altLang="fr-FR" dirty="0" smtClean="0">
                <a:hlinkClick r:id="rId3"/>
              </a:rPr>
              <a:t>46/182</a:t>
            </a:r>
            <a:r>
              <a:rPr lang="en-GB" altLang="fr-FR" dirty="0" smtClean="0"/>
              <a:t> on the strengthening of humanitarian assistance. General Assembly Resolution </a:t>
            </a:r>
            <a:r>
              <a:rPr lang="en-GB" altLang="fr-FR" dirty="0" smtClean="0">
                <a:hlinkClick r:id="rId4"/>
              </a:rPr>
              <a:t>48/57</a:t>
            </a:r>
            <a:r>
              <a:rPr lang="en-GB" altLang="fr-FR" dirty="0" smtClean="0"/>
              <a:t> affirmed its role as the primary mechanism for inter-agency coordination of humanitarian assistance. The IASC Secretariat, hosted by OCHA in Geneva and New York, facilitates inter-agency consultations, and services the IASC Principals and Working Group. It also monitors the work of the IASC Subsidiary Bodies and the implementation of the IASC’s decisions. (Task force on protection from sexual exploitation and abuse). </a:t>
            </a:r>
          </a:p>
          <a:p>
            <a:pPr marL="171450" indent="-171450" eaLnBrk="1" hangingPunct="1">
              <a:spcBef>
                <a:spcPct val="0"/>
              </a:spcBef>
              <a:buFontTx/>
              <a:buChar char="-"/>
            </a:pPr>
            <a:endParaRPr lang="fr-CH" altLang="fr-FR" dirty="0" smtClean="0">
              <a:latin typeface="Arial" panose="020B0604020202020204" pitchFamily="34" charset="0"/>
              <a:cs typeface="Arial" panose="020B0604020202020204" pitchFamily="34" charset="0"/>
            </a:endParaRPr>
          </a:p>
          <a:p>
            <a:pPr marL="171450" indent="-171450" eaLnBrk="1" hangingPunct="1">
              <a:spcBef>
                <a:spcPct val="0"/>
              </a:spcBef>
              <a:buFontTx/>
              <a:buChar char="-"/>
            </a:pPr>
            <a:r>
              <a:rPr lang="fr-CH" altLang="fr-FR" dirty="0" smtClean="0">
                <a:latin typeface="Arial" panose="020B0604020202020204" pitchFamily="34" charset="0"/>
                <a:cs typeface="Arial" panose="020B0604020202020204" pitchFamily="34" charset="0"/>
              </a:rPr>
              <a:t>GBV </a:t>
            </a:r>
            <a:r>
              <a:rPr lang="fr-CH" altLang="fr-FR" dirty="0" err="1" smtClean="0">
                <a:latin typeface="Arial" panose="020B0604020202020204" pitchFamily="34" charset="0"/>
                <a:cs typeface="Arial" panose="020B0604020202020204" pitchFamily="34" charset="0"/>
              </a:rPr>
              <a:t>is</a:t>
            </a:r>
            <a:r>
              <a:rPr lang="fr-CH" altLang="fr-FR" dirty="0" smtClean="0">
                <a:latin typeface="Arial" panose="020B0604020202020204" pitchFamily="34" charset="0"/>
                <a:cs typeface="Arial" panose="020B0604020202020204" pitchFamily="34" charset="0"/>
              </a:rPr>
              <a:t> a </a:t>
            </a:r>
            <a:r>
              <a:rPr lang="fr-CH" altLang="fr-FR" dirty="0" err="1" smtClean="0">
                <a:latin typeface="Arial" panose="020B0604020202020204" pitchFamily="34" charset="0"/>
                <a:cs typeface="Arial" panose="020B0604020202020204" pitchFamily="34" charset="0"/>
              </a:rPr>
              <a:t>generic</a:t>
            </a:r>
            <a:r>
              <a:rPr lang="fr-CH" altLang="fr-FR" dirty="0" smtClean="0">
                <a:latin typeface="Arial" panose="020B0604020202020204" pitchFamily="34" charset="0"/>
                <a:cs typeface="Arial" panose="020B0604020202020204" pitchFamily="34" charset="0"/>
              </a:rPr>
              <a:t>/</a:t>
            </a:r>
            <a:r>
              <a:rPr lang="fr-CH" altLang="fr-FR" dirty="0" err="1" smtClean="0">
                <a:latin typeface="Arial" panose="020B0604020202020204" pitchFamily="34" charset="0"/>
                <a:cs typeface="Arial" panose="020B0604020202020204" pitchFamily="34" charset="0"/>
              </a:rPr>
              <a:t>umbrella</a:t>
            </a:r>
            <a:r>
              <a:rPr lang="fr-CH" altLang="fr-FR" dirty="0" smtClean="0">
                <a:latin typeface="Arial" panose="020B0604020202020204" pitchFamily="34" charset="0"/>
                <a:cs typeface="Arial" panose="020B0604020202020204" pitchFamily="34" charset="0"/>
              </a:rPr>
              <a:t> </a:t>
            </a:r>
            <a:r>
              <a:rPr lang="fr-CH" altLang="fr-FR" dirty="0" err="1" smtClean="0">
                <a:latin typeface="Arial" panose="020B0604020202020204" pitchFamily="34" charset="0"/>
                <a:cs typeface="Arial" panose="020B0604020202020204" pitchFamily="34" charset="0"/>
              </a:rPr>
              <a:t>term</a:t>
            </a:r>
            <a:endParaRPr lang="fr-CH" altLang="fr-FR" dirty="0" smtClean="0">
              <a:latin typeface="Arial" panose="020B0604020202020204" pitchFamily="34" charset="0"/>
              <a:cs typeface="Arial" panose="020B0604020202020204" pitchFamily="34" charset="0"/>
            </a:endParaRPr>
          </a:p>
          <a:p>
            <a:pPr marL="171450" indent="-171450" eaLnBrk="1" hangingPunct="1">
              <a:spcBef>
                <a:spcPct val="0"/>
              </a:spcBef>
              <a:buFontTx/>
              <a:buChar char="-"/>
            </a:pPr>
            <a:endParaRPr lang="en-GB" altLang="fr-FR" dirty="0" smtClean="0">
              <a:latin typeface="Arial" panose="020B0604020202020204" pitchFamily="34" charset="0"/>
              <a:cs typeface="Arial" panose="020B0604020202020204" pitchFamily="34" charset="0"/>
            </a:endParaRPr>
          </a:p>
          <a:p>
            <a:pPr marL="171450" indent="-171450" eaLnBrk="1" hangingPunct="1">
              <a:spcBef>
                <a:spcPct val="0"/>
              </a:spcBef>
              <a:buFontTx/>
              <a:buChar char="-"/>
            </a:pPr>
            <a:r>
              <a:rPr lang="en-GB" altLang="fr-FR" dirty="0" smtClean="0">
                <a:latin typeface="Arial" panose="020B0604020202020204" pitchFamily="34" charset="0"/>
                <a:cs typeface="Arial" panose="020B0604020202020204" pitchFamily="34" charset="0"/>
              </a:rPr>
              <a:t>Women and girls are the primary victims of GBV because of their subordinate status </a:t>
            </a:r>
            <a:r>
              <a:rPr lang="en-GB" altLang="fr-FR" i="1" dirty="0" smtClean="0">
                <a:latin typeface="Arial" panose="020B0604020202020204" pitchFamily="34" charset="0"/>
                <a:cs typeface="Arial" panose="020B0604020202020204" pitchFamily="34" charset="0"/>
              </a:rPr>
              <a:t>vis a vis</a:t>
            </a:r>
            <a:r>
              <a:rPr lang="en-GB" altLang="fr-FR" dirty="0" smtClean="0">
                <a:latin typeface="Arial" panose="020B0604020202020204" pitchFamily="34" charset="0"/>
                <a:cs typeface="Arial" panose="020B0604020202020204" pitchFamily="34" charset="0"/>
              </a:rPr>
              <a:t> men and boys in some societies but the latter may also be victims of violence that is based on socially determined roles, expectations and behaviours linked to ideas about masculinity. </a:t>
            </a:r>
          </a:p>
          <a:p>
            <a:pPr marL="171450" indent="-171450" eaLnBrk="1" hangingPunct="1">
              <a:spcBef>
                <a:spcPct val="0"/>
              </a:spcBef>
              <a:buFontTx/>
              <a:buChar char="-"/>
            </a:pPr>
            <a:endParaRPr lang="en-GB" altLang="fr-FR" dirty="0" smtClean="0">
              <a:latin typeface="Arial" panose="020B0604020202020204" pitchFamily="34" charset="0"/>
              <a:cs typeface="Arial" panose="020B0604020202020204" pitchFamily="34" charset="0"/>
            </a:endParaRPr>
          </a:p>
          <a:p>
            <a:pPr marL="171450" indent="-171450" eaLnBrk="1" hangingPunct="1">
              <a:spcBef>
                <a:spcPct val="0"/>
              </a:spcBef>
              <a:buFontTx/>
              <a:buChar char="-"/>
            </a:pPr>
            <a:r>
              <a:rPr lang="fr-CH" altLang="fr-FR" dirty="0" err="1" smtClean="0"/>
              <a:t>Gender-based</a:t>
            </a:r>
            <a:r>
              <a:rPr lang="fr-CH" altLang="fr-FR" dirty="0" smtClean="0"/>
              <a:t> violence </a:t>
            </a:r>
            <a:r>
              <a:rPr lang="fr-CH" altLang="fr-FR" dirty="0" err="1" smtClean="0"/>
              <a:t>constitutes</a:t>
            </a:r>
            <a:r>
              <a:rPr lang="fr-CH" altLang="fr-FR" dirty="0" smtClean="0"/>
              <a:t> </a:t>
            </a:r>
            <a:r>
              <a:rPr lang="fr-CH" altLang="fr-FR" b="1" dirty="0" smtClean="0"/>
              <a:t>discrimination</a:t>
            </a:r>
          </a:p>
          <a:p>
            <a:pPr marL="628650" lvl="1" indent="-171450" eaLnBrk="1" hangingPunct="1">
              <a:spcBef>
                <a:spcPct val="0"/>
              </a:spcBef>
              <a:buFontTx/>
              <a:buChar char="-"/>
            </a:pPr>
            <a:r>
              <a:rPr lang="fr-CH" altLang="fr-FR" dirty="0" smtClean="0"/>
              <a:t>Cf. General </a:t>
            </a:r>
            <a:r>
              <a:rPr lang="fr-CH" altLang="fr-FR" dirty="0" err="1" smtClean="0"/>
              <a:t>Recommendation</a:t>
            </a:r>
            <a:r>
              <a:rPr lang="fr-CH" altLang="fr-FR" dirty="0" smtClean="0"/>
              <a:t> 19 of the </a:t>
            </a:r>
            <a:r>
              <a:rPr lang="fr-CH" altLang="fr-FR" dirty="0" err="1" smtClean="0"/>
              <a:t>Committee</a:t>
            </a:r>
            <a:r>
              <a:rPr lang="fr-CH" altLang="fr-FR" dirty="0" smtClean="0"/>
              <a:t> on the Elimination of Discrimination Against </a:t>
            </a:r>
            <a:r>
              <a:rPr lang="fr-CH" altLang="fr-FR" dirty="0" err="1" smtClean="0"/>
              <a:t>Women</a:t>
            </a:r>
            <a:r>
              <a:rPr lang="fr-CH" altLang="fr-FR" dirty="0" smtClean="0"/>
              <a:t>: GBV = «Violence </a:t>
            </a:r>
            <a:r>
              <a:rPr lang="fr-CH" altLang="fr-FR" dirty="0" err="1" smtClean="0"/>
              <a:t>that</a:t>
            </a:r>
            <a:r>
              <a:rPr lang="fr-CH" altLang="fr-FR" dirty="0" smtClean="0"/>
              <a:t> </a:t>
            </a:r>
            <a:r>
              <a:rPr lang="fr-CH" altLang="fr-FR" dirty="0" err="1" smtClean="0"/>
              <a:t>is</a:t>
            </a:r>
            <a:r>
              <a:rPr lang="fr-CH" altLang="fr-FR" dirty="0" smtClean="0"/>
              <a:t> </a:t>
            </a:r>
            <a:r>
              <a:rPr lang="fr-CH" altLang="fr-FR" dirty="0" err="1" smtClean="0"/>
              <a:t>directed</a:t>
            </a:r>
            <a:r>
              <a:rPr lang="fr-CH" altLang="fr-FR" dirty="0" smtClean="0"/>
              <a:t> </a:t>
            </a:r>
            <a:r>
              <a:rPr lang="fr-CH" altLang="fr-FR" dirty="0" err="1" smtClean="0"/>
              <a:t>against</a:t>
            </a:r>
            <a:r>
              <a:rPr lang="fr-CH" altLang="fr-FR" dirty="0" smtClean="0"/>
              <a:t> a </a:t>
            </a:r>
            <a:r>
              <a:rPr lang="fr-CH" altLang="fr-FR" dirty="0" err="1" smtClean="0"/>
              <a:t>woman</a:t>
            </a:r>
            <a:r>
              <a:rPr lang="fr-CH" altLang="fr-FR" dirty="0" smtClean="0"/>
              <a:t> </a:t>
            </a:r>
            <a:r>
              <a:rPr lang="fr-CH" altLang="fr-FR" dirty="0" err="1" smtClean="0"/>
              <a:t>because</a:t>
            </a:r>
            <a:r>
              <a:rPr lang="fr-CH" altLang="fr-FR" dirty="0" smtClean="0"/>
              <a:t> </a:t>
            </a:r>
            <a:r>
              <a:rPr lang="fr-CH" altLang="fr-FR" dirty="0" err="1" smtClean="0"/>
              <a:t>she</a:t>
            </a:r>
            <a:r>
              <a:rPr lang="fr-CH" altLang="fr-FR" dirty="0" smtClean="0"/>
              <a:t> </a:t>
            </a:r>
            <a:r>
              <a:rPr lang="fr-CH" altLang="fr-FR" dirty="0" err="1" smtClean="0"/>
              <a:t>is</a:t>
            </a:r>
            <a:r>
              <a:rPr lang="fr-CH" altLang="fr-FR" dirty="0" smtClean="0"/>
              <a:t> a </a:t>
            </a:r>
            <a:r>
              <a:rPr lang="fr-CH" altLang="fr-FR" dirty="0" err="1" smtClean="0"/>
              <a:t>woman</a:t>
            </a:r>
            <a:r>
              <a:rPr lang="fr-CH" altLang="fr-FR" dirty="0" smtClean="0"/>
              <a:t> or </a:t>
            </a:r>
            <a:r>
              <a:rPr lang="fr-CH" altLang="fr-FR" dirty="0" err="1" smtClean="0"/>
              <a:t>that</a:t>
            </a:r>
            <a:r>
              <a:rPr lang="fr-CH" altLang="fr-FR" dirty="0" smtClean="0"/>
              <a:t> affects </a:t>
            </a:r>
            <a:r>
              <a:rPr lang="fr-CH" altLang="fr-FR" dirty="0" err="1" smtClean="0"/>
              <a:t>women</a:t>
            </a:r>
            <a:r>
              <a:rPr lang="fr-CH" altLang="fr-FR" dirty="0" smtClean="0"/>
              <a:t> </a:t>
            </a:r>
            <a:r>
              <a:rPr lang="fr-CH" altLang="fr-FR" dirty="0" err="1" smtClean="0"/>
              <a:t>disproportionately</a:t>
            </a:r>
            <a:r>
              <a:rPr lang="fr-CH" altLang="fr-FR" dirty="0" smtClean="0"/>
              <a:t>.»</a:t>
            </a:r>
          </a:p>
        </p:txBody>
      </p:sp>
      <p:sp>
        <p:nvSpPr>
          <p:cNvPr id="460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F399607D-1408-4F2B-8097-BFF40B5BC625}" type="slidenum">
              <a:rPr lang="en-GB" altLang="fr-FR">
                <a:latin typeface="Calibri" panose="020F0502020204030204" pitchFamily="34" charset="0"/>
              </a:rPr>
              <a:pPr eaLnBrk="1" hangingPunct="1"/>
              <a:t>7</a:t>
            </a:fld>
            <a:endParaRPr lang="en-GB" altLang="fr-FR">
              <a:latin typeface="Calibri" panose="020F0502020204030204" pitchFamily="34" charset="0"/>
            </a:endParaRPr>
          </a:p>
        </p:txBody>
      </p:sp>
    </p:spTree>
    <p:extLst>
      <p:ext uri="{BB962C8B-B14F-4D97-AF65-F5344CB8AC3E}">
        <p14:creationId xmlns:p14="http://schemas.microsoft.com/office/powerpoint/2010/main" val="16368664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CH" altLang="fr-FR" b="1" dirty="0" err="1" smtClean="0"/>
              <a:t>Scale</a:t>
            </a:r>
            <a:endParaRPr lang="fr-CH" altLang="fr-FR" b="1" dirty="0" smtClean="0"/>
          </a:p>
          <a:p>
            <a:pPr eaLnBrk="1" hangingPunct="1">
              <a:spcBef>
                <a:spcPct val="0"/>
              </a:spcBef>
            </a:pPr>
            <a:r>
              <a:rPr lang="fr-CH" altLang="fr-FR" dirty="0" smtClean="0"/>
              <a:t>SV </a:t>
            </a:r>
            <a:r>
              <a:rPr lang="fr-CH" altLang="fr-FR" dirty="0" err="1" smtClean="0"/>
              <a:t>can</a:t>
            </a:r>
            <a:r>
              <a:rPr lang="fr-CH" altLang="fr-FR" dirty="0" smtClean="0"/>
              <a:t> </a:t>
            </a:r>
            <a:r>
              <a:rPr lang="fr-CH" altLang="fr-FR" dirty="0" err="1" smtClean="0"/>
              <a:t>be</a:t>
            </a:r>
            <a:r>
              <a:rPr lang="fr-CH" altLang="fr-FR" dirty="0" smtClean="0"/>
              <a:t> </a:t>
            </a:r>
            <a:r>
              <a:rPr lang="fr-CH" altLang="fr-FR" b="1" dirty="0" err="1" smtClean="0"/>
              <a:t>widespread</a:t>
            </a:r>
            <a:r>
              <a:rPr lang="fr-CH" altLang="fr-FR" b="1" dirty="0" smtClean="0"/>
              <a:t> </a:t>
            </a:r>
            <a:r>
              <a:rPr lang="fr-CH" altLang="fr-FR" dirty="0" smtClean="0"/>
              <a:t>(</a:t>
            </a:r>
            <a:r>
              <a:rPr lang="fr-CH" altLang="fr-FR" dirty="0" err="1" smtClean="0"/>
              <a:t>e.g</a:t>
            </a:r>
            <a:r>
              <a:rPr lang="fr-CH" altLang="fr-FR" dirty="0" smtClean="0"/>
              <a:t>. Rwanda, Balkans).</a:t>
            </a:r>
            <a:endParaRPr lang="en-GB" altLang="fr-FR" b="1" dirty="0" smtClean="0"/>
          </a:p>
          <a:p>
            <a:pPr eaLnBrk="1" hangingPunct="1">
              <a:spcBef>
                <a:spcPct val="0"/>
              </a:spcBef>
            </a:pPr>
            <a:endParaRPr lang="fr-CH" altLang="fr-FR" b="1" dirty="0" smtClean="0"/>
          </a:p>
          <a:p>
            <a:pPr eaLnBrk="1" hangingPunct="1">
              <a:spcBef>
                <a:spcPct val="0"/>
              </a:spcBef>
            </a:pPr>
            <a:r>
              <a:rPr lang="fr-CH" altLang="fr-FR" b="1" dirty="0" err="1" smtClean="0"/>
              <a:t>Visibility</a:t>
            </a:r>
            <a:endParaRPr lang="en-GB" altLang="fr-FR" b="1" dirty="0" smtClean="0"/>
          </a:p>
          <a:p>
            <a:pPr eaLnBrk="1" hangingPunct="1">
              <a:spcBef>
                <a:spcPct val="0"/>
              </a:spcBef>
            </a:pPr>
            <a:r>
              <a:rPr lang="en-GB" altLang="fr-FR" b="1" dirty="0" smtClean="0"/>
              <a:t>Invisible </a:t>
            </a:r>
            <a:r>
              <a:rPr lang="en-GB" altLang="fr-FR" dirty="0" smtClean="0"/>
              <a:t>crime because the feelings of guilt or shame, fear of retaliation or taboos may prevent victims from coming forward and talk about it (and without someone denouncing it, it is sometimes hard to identify victims). Also invisible because sometimes victims won’t have wounds as visible as, for instance, someone who was shot in the leg</a:t>
            </a:r>
          </a:p>
          <a:p>
            <a:pPr eaLnBrk="1" hangingPunct="1">
              <a:spcBef>
                <a:spcPct val="0"/>
              </a:spcBef>
            </a:pPr>
            <a:endParaRPr lang="fr-CH" altLang="fr-FR" dirty="0" smtClean="0"/>
          </a:p>
          <a:p>
            <a:pPr eaLnBrk="1" hangingPunct="1">
              <a:spcBef>
                <a:spcPct val="0"/>
              </a:spcBef>
            </a:pPr>
            <a:r>
              <a:rPr lang="fr-CH" altLang="fr-FR" b="1" dirty="0" smtClean="0"/>
              <a:t>Not in isolation</a:t>
            </a:r>
            <a:endParaRPr lang="en-GB" altLang="fr-FR" b="1" dirty="0" smtClean="0"/>
          </a:p>
          <a:p>
            <a:pPr eaLnBrk="1" hangingPunct="1">
              <a:spcBef>
                <a:spcPct val="0"/>
              </a:spcBef>
            </a:pPr>
            <a:r>
              <a:rPr lang="en-GB" altLang="fr-FR" dirty="0" smtClean="0"/>
              <a:t>SV is </a:t>
            </a:r>
            <a:r>
              <a:rPr lang="en-GB" altLang="fr-FR" b="1" dirty="0" smtClean="0"/>
              <a:t>usually linked to other violations </a:t>
            </a:r>
            <a:r>
              <a:rPr lang="en-GB" altLang="fr-FR" dirty="0" smtClean="0"/>
              <a:t>also</a:t>
            </a:r>
            <a:r>
              <a:rPr lang="en-GB" altLang="fr-FR" b="1" dirty="0" smtClean="0"/>
              <a:t> </a:t>
            </a:r>
            <a:r>
              <a:rPr lang="en-GB" altLang="fr-FR" dirty="0" smtClean="0"/>
              <a:t>occurring (e.g. killing, child recruitment, destruction of property, looting, etc.)</a:t>
            </a:r>
          </a:p>
          <a:p>
            <a:pPr eaLnBrk="1" hangingPunct="1">
              <a:spcBef>
                <a:spcPct val="0"/>
              </a:spcBef>
            </a:pPr>
            <a:r>
              <a:rPr lang="en-GB" altLang="fr-FR" dirty="0" smtClean="0"/>
              <a:t>It can be used as a </a:t>
            </a:r>
            <a:r>
              <a:rPr lang="en-GB" altLang="fr-FR" b="1" dirty="0" smtClean="0"/>
              <a:t>strategy of warfare </a:t>
            </a:r>
            <a:r>
              <a:rPr lang="en-GB" altLang="fr-FR" dirty="0" smtClean="0"/>
              <a:t>to destroy a community/social fabric/ties within a group along with other methods. </a:t>
            </a:r>
          </a:p>
          <a:p>
            <a:pPr eaLnBrk="1" hangingPunct="1">
              <a:spcBef>
                <a:spcPct val="0"/>
              </a:spcBef>
            </a:pPr>
            <a:endParaRPr lang="fr-CH" altLang="fr-FR" dirty="0" smtClean="0"/>
          </a:p>
          <a:p>
            <a:pPr eaLnBrk="1" hangingPunct="1">
              <a:spcBef>
                <a:spcPct val="0"/>
              </a:spcBef>
            </a:pPr>
            <a:r>
              <a:rPr lang="fr-CH" altLang="fr-FR" b="1" dirty="0" err="1" smtClean="0"/>
              <a:t>Preventable</a:t>
            </a:r>
            <a:endParaRPr lang="fr-CH" altLang="fr-FR" b="1" dirty="0" smtClean="0"/>
          </a:p>
          <a:p>
            <a:pPr eaLnBrk="1" hangingPunct="1">
              <a:spcBef>
                <a:spcPct val="0"/>
              </a:spcBef>
            </a:pPr>
            <a:r>
              <a:rPr lang="fr-CH" altLang="fr-FR" dirty="0" smtClean="0"/>
              <a:t>SV </a:t>
            </a:r>
            <a:r>
              <a:rPr lang="fr-CH" altLang="fr-FR" dirty="0" err="1" smtClean="0"/>
              <a:t>can</a:t>
            </a:r>
            <a:r>
              <a:rPr lang="fr-CH" altLang="fr-FR" dirty="0" smtClean="0"/>
              <a:t> </a:t>
            </a:r>
            <a:r>
              <a:rPr lang="fr-CH" altLang="fr-FR" dirty="0" err="1" smtClean="0"/>
              <a:t>be</a:t>
            </a:r>
            <a:r>
              <a:rPr lang="fr-CH" altLang="fr-FR" dirty="0" smtClean="0"/>
              <a:t> </a:t>
            </a:r>
            <a:r>
              <a:rPr lang="fr-CH" altLang="fr-FR" b="1" dirty="0" err="1" smtClean="0"/>
              <a:t>prevented</a:t>
            </a:r>
            <a:r>
              <a:rPr lang="fr-CH" altLang="fr-FR" dirty="0" smtClean="0"/>
              <a:t> (</a:t>
            </a:r>
            <a:r>
              <a:rPr lang="fr-CH" altLang="fr-FR" dirty="0" err="1" smtClean="0"/>
              <a:t>through</a:t>
            </a:r>
            <a:r>
              <a:rPr lang="fr-CH" altLang="fr-FR" dirty="0" smtClean="0"/>
              <a:t> </a:t>
            </a:r>
            <a:r>
              <a:rPr lang="fr-CH" altLang="fr-FR" dirty="0" err="1" smtClean="0"/>
              <a:t>awareness-raising</a:t>
            </a:r>
            <a:r>
              <a:rPr lang="fr-CH" altLang="fr-FR" dirty="0" smtClean="0"/>
              <a:t>, dissuasion, </a:t>
            </a:r>
            <a:r>
              <a:rPr lang="fr-CH" altLang="fr-FR" dirty="0" err="1" smtClean="0"/>
              <a:t>integration</a:t>
            </a:r>
            <a:r>
              <a:rPr lang="fr-CH" altLang="fr-FR" dirty="0" smtClean="0"/>
              <a:t> of the international prohibition at the </a:t>
            </a:r>
            <a:r>
              <a:rPr lang="fr-CH" altLang="fr-FR" dirty="0" err="1" smtClean="0"/>
              <a:t>domestic</a:t>
            </a:r>
            <a:r>
              <a:rPr lang="fr-CH" altLang="fr-FR" dirty="0" smtClean="0"/>
              <a:t> </a:t>
            </a:r>
            <a:r>
              <a:rPr lang="fr-CH" altLang="fr-FR" dirty="0" err="1" smtClean="0"/>
              <a:t>level</a:t>
            </a:r>
            <a:r>
              <a:rPr lang="fr-CH" altLang="fr-FR" dirty="0" smtClean="0"/>
              <a:t> (</a:t>
            </a:r>
            <a:r>
              <a:rPr lang="fr-CH" altLang="fr-FR" dirty="0" err="1" smtClean="0"/>
              <a:t>law</a:t>
            </a:r>
            <a:r>
              <a:rPr lang="fr-CH" altLang="fr-FR" dirty="0" smtClean="0"/>
              <a:t>, </a:t>
            </a:r>
            <a:r>
              <a:rPr lang="fr-CH" altLang="fr-FR" dirty="0" err="1" smtClean="0"/>
              <a:t>RoE</a:t>
            </a:r>
            <a:r>
              <a:rPr lang="fr-CH" altLang="fr-FR" dirty="0" smtClean="0"/>
              <a:t>, </a:t>
            </a:r>
            <a:r>
              <a:rPr lang="fr-CH" altLang="fr-FR" dirty="0" err="1" smtClean="0"/>
              <a:t>SoPs</a:t>
            </a:r>
            <a:r>
              <a:rPr lang="fr-CH" altLang="fr-FR" dirty="0" smtClean="0"/>
              <a:t> etc.), </a:t>
            </a:r>
            <a:r>
              <a:rPr lang="fr-CH" altLang="fr-FR" dirty="0" err="1" smtClean="0"/>
              <a:t>prosecution</a:t>
            </a:r>
            <a:r>
              <a:rPr lang="fr-CH" altLang="fr-FR" dirty="0" smtClean="0"/>
              <a:t>, training…)</a:t>
            </a:r>
          </a:p>
          <a:p>
            <a:pPr eaLnBrk="1" hangingPunct="1">
              <a:spcBef>
                <a:spcPct val="0"/>
              </a:spcBef>
            </a:pPr>
            <a:endParaRPr lang="en-GB" altLang="fr-FR" dirty="0" smtClean="0"/>
          </a:p>
          <a:p>
            <a:pPr eaLnBrk="1" hangingPunct="1">
              <a:spcBef>
                <a:spcPct val="0"/>
              </a:spcBef>
            </a:pPr>
            <a:r>
              <a:rPr lang="fr-CH" altLang="fr-FR" b="1" dirty="0" smtClean="0"/>
              <a:t>Worldwide/</a:t>
            </a:r>
            <a:r>
              <a:rPr lang="fr-CH" altLang="fr-FR" b="1" dirty="0" err="1" smtClean="0"/>
              <a:t>Various</a:t>
            </a:r>
            <a:r>
              <a:rPr lang="fr-CH" altLang="fr-FR" b="1" dirty="0" smtClean="0"/>
              <a:t> </a:t>
            </a:r>
            <a:r>
              <a:rPr lang="fr-CH" altLang="fr-FR" b="1" dirty="0" err="1" smtClean="0"/>
              <a:t>levels</a:t>
            </a:r>
            <a:endParaRPr lang="fr-CH" altLang="fr-FR" b="1" dirty="0" smtClean="0"/>
          </a:p>
          <a:p>
            <a:pPr eaLnBrk="1" hangingPunct="1">
              <a:spcBef>
                <a:spcPct val="0"/>
              </a:spcBef>
            </a:pPr>
            <a:r>
              <a:rPr lang="fr-CH" altLang="fr-FR" dirty="0" smtClean="0"/>
              <a:t>SV </a:t>
            </a:r>
            <a:r>
              <a:rPr lang="fr-CH" altLang="fr-FR" dirty="0" err="1" smtClean="0"/>
              <a:t>is</a:t>
            </a:r>
            <a:r>
              <a:rPr lang="fr-CH" altLang="fr-FR" dirty="0" smtClean="0"/>
              <a:t> a </a:t>
            </a:r>
            <a:r>
              <a:rPr lang="fr-CH" altLang="fr-FR" b="1" dirty="0" err="1" smtClean="0"/>
              <a:t>worldwide</a:t>
            </a:r>
            <a:r>
              <a:rPr lang="fr-CH" altLang="fr-FR" b="1" dirty="0" smtClean="0"/>
              <a:t> </a:t>
            </a:r>
            <a:r>
              <a:rPr lang="fr-CH" altLang="fr-FR" b="1" dirty="0" err="1" smtClean="0"/>
              <a:t>phenomenon</a:t>
            </a:r>
            <a:r>
              <a:rPr lang="fr-CH" altLang="fr-FR" dirty="0" smtClean="0"/>
              <a:t> (</a:t>
            </a:r>
            <a:r>
              <a:rPr lang="fr-CH" altLang="fr-FR" dirty="0" err="1" smtClean="0"/>
              <a:t>happened</a:t>
            </a:r>
            <a:r>
              <a:rPr lang="fr-CH" altLang="fr-FR" dirty="0" smtClean="0"/>
              <a:t>/</a:t>
            </a:r>
            <a:r>
              <a:rPr lang="fr-CH" altLang="fr-FR" dirty="0" err="1" smtClean="0"/>
              <a:t>happens</a:t>
            </a:r>
            <a:r>
              <a:rPr lang="fr-CH" altLang="fr-FR" dirty="0" smtClean="0"/>
              <a:t> on </a:t>
            </a:r>
            <a:r>
              <a:rPr lang="fr-CH" altLang="fr-FR" dirty="0" err="1" smtClean="0"/>
              <a:t>every</a:t>
            </a:r>
            <a:r>
              <a:rPr lang="fr-CH" altLang="fr-FR" dirty="0" smtClean="0"/>
              <a:t> continent) </a:t>
            </a:r>
            <a:r>
              <a:rPr lang="fr-CH" altLang="fr-FR" dirty="0" err="1" smtClean="0"/>
              <a:t>that</a:t>
            </a:r>
            <a:r>
              <a:rPr lang="fr-CH" altLang="fr-FR" dirty="0" smtClean="0"/>
              <a:t> </a:t>
            </a:r>
            <a:r>
              <a:rPr lang="fr-CH" altLang="fr-FR" dirty="0" err="1" smtClean="0"/>
              <a:t>occurs</a:t>
            </a:r>
            <a:r>
              <a:rPr lang="fr-CH" altLang="fr-FR" dirty="0" smtClean="0"/>
              <a:t> at </a:t>
            </a:r>
            <a:r>
              <a:rPr lang="fr-CH" altLang="fr-FR" b="1" dirty="0" err="1" smtClean="0"/>
              <a:t>various</a:t>
            </a:r>
            <a:r>
              <a:rPr lang="fr-CH" altLang="fr-FR" b="1" dirty="0" smtClean="0"/>
              <a:t> </a:t>
            </a:r>
            <a:r>
              <a:rPr lang="fr-CH" altLang="fr-FR" b="1" dirty="0" err="1" smtClean="0"/>
              <a:t>levels</a:t>
            </a:r>
            <a:r>
              <a:rPr lang="fr-CH" altLang="fr-FR" b="1" dirty="0" smtClean="0"/>
              <a:t> </a:t>
            </a:r>
            <a:r>
              <a:rPr lang="fr-CH" altLang="fr-FR" dirty="0" err="1" smtClean="0"/>
              <a:t>depending</a:t>
            </a:r>
            <a:r>
              <a:rPr lang="fr-CH" altLang="fr-FR" dirty="0" smtClean="0"/>
              <a:t> on the country, </a:t>
            </a:r>
            <a:r>
              <a:rPr lang="fr-CH" altLang="fr-FR" dirty="0" err="1" smtClean="0"/>
              <a:t>context</a:t>
            </a:r>
            <a:r>
              <a:rPr lang="fr-CH" altLang="fr-FR" dirty="0" smtClean="0"/>
              <a:t> or party to the </a:t>
            </a:r>
            <a:r>
              <a:rPr lang="fr-CH" altLang="fr-FR" dirty="0" err="1" smtClean="0"/>
              <a:t>conflict</a:t>
            </a:r>
            <a:r>
              <a:rPr lang="fr-CH" altLang="fr-FR" dirty="0" smtClean="0"/>
              <a:t>.</a:t>
            </a:r>
          </a:p>
          <a:p>
            <a:pPr eaLnBrk="1" hangingPunct="1">
              <a:spcBef>
                <a:spcPct val="0"/>
              </a:spcBef>
            </a:pPr>
            <a:endParaRPr lang="fr-CH" altLang="fr-FR" dirty="0" smtClean="0"/>
          </a:p>
          <a:p>
            <a:pPr eaLnBrk="1" hangingPunct="1">
              <a:spcBef>
                <a:spcPct val="0"/>
              </a:spcBef>
            </a:pPr>
            <a:r>
              <a:rPr lang="fr-CH" altLang="fr-FR" b="1" dirty="0" err="1" smtClean="0"/>
              <a:t>Perpetrators</a:t>
            </a:r>
            <a:endParaRPr lang="fr-CH" altLang="fr-FR" b="1" dirty="0" smtClean="0"/>
          </a:p>
          <a:p>
            <a:pPr eaLnBrk="1" hangingPunct="1">
              <a:spcBef>
                <a:spcPct val="0"/>
              </a:spcBef>
            </a:pPr>
            <a:r>
              <a:rPr lang="fr-CH" altLang="fr-FR" dirty="0" err="1" smtClean="0"/>
              <a:t>Perpetrators</a:t>
            </a:r>
            <a:r>
              <a:rPr lang="fr-CH" altLang="fr-FR" dirty="0" smtClean="0"/>
              <a:t> </a:t>
            </a:r>
            <a:r>
              <a:rPr lang="fr-CH" altLang="fr-FR" dirty="0" err="1" smtClean="0"/>
              <a:t>can</a:t>
            </a:r>
            <a:r>
              <a:rPr lang="fr-CH" altLang="fr-FR" dirty="0" smtClean="0"/>
              <a:t> </a:t>
            </a:r>
            <a:r>
              <a:rPr lang="fr-CH" altLang="fr-FR" dirty="0" err="1" smtClean="0"/>
              <a:t>be</a:t>
            </a:r>
            <a:r>
              <a:rPr lang="fr-CH" altLang="fr-FR" dirty="0" smtClean="0"/>
              <a:t> </a:t>
            </a:r>
            <a:r>
              <a:rPr lang="fr-CH" altLang="fr-FR" dirty="0" err="1" smtClean="0"/>
              <a:t>military</a:t>
            </a:r>
            <a:r>
              <a:rPr lang="fr-CH" altLang="fr-FR" dirty="0" smtClean="0"/>
              <a:t> (State or non-State), </a:t>
            </a:r>
            <a:r>
              <a:rPr lang="fr-CH" altLang="fr-FR" dirty="0" err="1" smtClean="0"/>
              <a:t>law</a:t>
            </a:r>
            <a:r>
              <a:rPr lang="fr-CH" altLang="fr-FR" dirty="0" smtClean="0"/>
              <a:t> </a:t>
            </a:r>
            <a:r>
              <a:rPr lang="fr-CH" altLang="fr-FR" dirty="0" err="1" smtClean="0"/>
              <a:t>enforcement</a:t>
            </a:r>
            <a:r>
              <a:rPr lang="fr-CH" altLang="fr-FR" dirty="0" smtClean="0"/>
              <a:t> </a:t>
            </a:r>
            <a:r>
              <a:rPr lang="fr-CH" altLang="fr-FR" dirty="0" err="1" smtClean="0"/>
              <a:t>officials</a:t>
            </a:r>
            <a:r>
              <a:rPr lang="fr-CH" altLang="fr-FR" dirty="0" smtClean="0"/>
              <a:t>, </a:t>
            </a:r>
            <a:r>
              <a:rPr lang="fr-CH" altLang="fr-FR" dirty="0" err="1" smtClean="0"/>
              <a:t>civilians</a:t>
            </a:r>
            <a:r>
              <a:rPr lang="fr-CH" altLang="fr-FR" dirty="0" smtClean="0"/>
              <a:t>, men, </a:t>
            </a:r>
            <a:r>
              <a:rPr lang="fr-CH" altLang="fr-FR" dirty="0" err="1" smtClean="0"/>
              <a:t>women</a:t>
            </a:r>
            <a:r>
              <a:rPr lang="fr-CH" altLang="fr-FR" dirty="0" smtClean="0"/>
              <a:t>, </a:t>
            </a:r>
            <a:r>
              <a:rPr lang="fr-CH" altLang="fr-FR" dirty="0" err="1" smtClean="0"/>
              <a:t>children</a:t>
            </a:r>
            <a:r>
              <a:rPr lang="fr-CH" altLang="fr-FR" dirty="0" smtClean="0"/>
              <a:t>. </a:t>
            </a:r>
          </a:p>
          <a:p>
            <a:pPr eaLnBrk="1" hangingPunct="1">
              <a:spcBef>
                <a:spcPct val="0"/>
              </a:spcBef>
            </a:pPr>
            <a:endParaRPr lang="fr-CH" altLang="fr-FR" dirty="0" smtClean="0"/>
          </a:p>
          <a:p>
            <a:pPr eaLnBrk="1" hangingPunct="1">
              <a:spcBef>
                <a:spcPct val="0"/>
              </a:spcBef>
            </a:pPr>
            <a:r>
              <a:rPr lang="fr-CH" altLang="fr-FR" b="1" dirty="0" err="1" smtClean="0"/>
              <a:t>Ordered</a:t>
            </a:r>
            <a:r>
              <a:rPr lang="fr-CH" altLang="fr-FR" b="1" dirty="0" smtClean="0"/>
              <a:t> or </a:t>
            </a:r>
            <a:r>
              <a:rPr lang="fr-CH" altLang="fr-FR" b="1" dirty="0" err="1" smtClean="0"/>
              <a:t>tolerated</a:t>
            </a:r>
            <a:endParaRPr lang="fr-CH" altLang="fr-FR" b="1" dirty="0" smtClean="0"/>
          </a:p>
          <a:p>
            <a:pPr eaLnBrk="1" hangingPunct="1">
              <a:spcBef>
                <a:spcPct val="0"/>
              </a:spcBef>
            </a:pPr>
            <a:r>
              <a:rPr lang="fr-CH" altLang="fr-FR" dirty="0" smtClean="0"/>
              <a:t>SV </a:t>
            </a:r>
            <a:r>
              <a:rPr lang="fr-CH" altLang="fr-FR" dirty="0" err="1" smtClean="0"/>
              <a:t>can</a:t>
            </a:r>
            <a:r>
              <a:rPr lang="fr-CH" altLang="fr-FR" dirty="0" smtClean="0"/>
              <a:t> </a:t>
            </a:r>
            <a:r>
              <a:rPr lang="fr-CH" altLang="fr-FR" dirty="0" err="1" smtClean="0"/>
              <a:t>be</a:t>
            </a:r>
            <a:r>
              <a:rPr lang="fr-CH" altLang="fr-FR" dirty="0" smtClean="0"/>
              <a:t> </a:t>
            </a:r>
            <a:r>
              <a:rPr lang="fr-CH" altLang="fr-FR" dirty="0" err="1" smtClean="0"/>
              <a:t>ordered</a:t>
            </a:r>
            <a:r>
              <a:rPr lang="fr-CH" altLang="fr-FR" dirty="0" smtClean="0"/>
              <a:t> by the leaders/</a:t>
            </a:r>
            <a:r>
              <a:rPr lang="fr-CH" altLang="fr-FR" dirty="0" err="1" smtClean="0"/>
              <a:t>commanders</a:t>
            </a:r>
            <a:r>
              <a:rPr lang="fr-CH" altLang="fr-FR" dirty="0" smtClean="0"/>
              <a:t>, or </a:t>
            </a:r>
            <a:r>
              <a:rPr lang="fr-CH" altLang="fr-FR" dirty="0" err="1" smtClean="0"/>
              <a:t>simply</a:t>
            </a:r>
            <a:r>
              <a:rPr lang="fr-CH" altLang="fr-FR" dirty="0" smtClean="0"/>
              <a:t> </a:t>
            </a:r>
            <a:r>
              <a:rPr lang="fr-CH" altLang="fr-FR" dirty="0" err="1" smtClean="0"/>
              <a:t>tolerated</a:t>
            </a:r>
            <a:r>
              <a:rPr lang="fr-CH" altLang="fr-FR" dirty="0" smtClean="0"/>
              <a:t> </a:t>
            </a:r>
            <a:r>
              <a:rPr lang="fr-CH" altLang="fr-FR" dirty="0" err="1" smtClean="0"/>
              <a:t>without</a:t>
            </a:r>
            <a:r>
              <a:rPr lang="fr-CH" altLang="fr-FR" dirty="0" smtClean="0"/>
              <a:t> </a:t>
            </a:r>
            <a:r>
              <a:rPr lang="fr-CH" altLang="fr-FR" dirty="0" err="1" smtClean="0"/>
              <a:t>being</a:t>
            </a:r>
            <a:r>
              <a:rPr lang="fr-CH" altLang="fr-FR" dirty="0" smtClean="0"/>
              <a:t> the </a:t>
            </a:r>
            <a:r>
              <a:rPr lang="fr-CH" altLang="fr-FR" dirty="0" err="1" smtClean="0"/>
              <a:t>result</a:t>
            </a:r>
            <a:r>
              <a:rPr lang="fr-CH" altLang="fr-FR" dirty="0" smtClean="0"/>
              <a:t> of </a:t>
            </a:r>
            <a:r>
              <a:rPr lang="fr-CH" altLang="fr-FR" dirty="0" err="1" smtClean="0"/>
              <a:t>proper</a:t>
            </a:r>
            <a:r>
              <a:rPr lang="fr-CH" altLang="fr-FR" dirty="0" smtClean="0"/>
              <a:t> instructions</a:t>
            </a:r>
          </a:p>
          <a:p>
            <a:pPr eaLnBrk="1" hangingPunct="1">
              <a:spcBef>
                <a:spcPct val="0"/>
              </a:spcBef>
            </a:pPr>
            <a:endParaRPr lang="fr-CH" altLang="fr-FR" b="1" dirty="0" smtClean="0"/>
          </a:p>
          <a:p>
            <a:pPr eaLnBrk="1" hangingPunct="1">
              <a:spcBef>
                <a:spcPct val="0"/>
              </a:spcBef>
            </a:pPr>
            <a:r>
              <a:rPr lang="fr-CH" altLang="fr-FR" b="1" dirty="0" err="1" smtClean="0"/>
              <a:t>Frequency</a:t>
            </a:r>
            <a:endParaRPr lang="fr-CH" altLang="fr-FR" b="1" dirty="0" smtClean="0"/>
          </a:p>
          <a:p>
            <a:pPr eaLnBrk="1" hangingPunct="1">
              <a:spcBef>
                <a:spcPct val="0"/>
              </a:spcBef>
            </a:pPr>
            <a:r>
              <a:rPr lang="en-GB" altLang="fr-FR" dirty="0" smtClean="0"/>
              <a:t>Rape may be committed infrequently as a strategy, but also frequently without being a strategy </a:t>
            </a:r>
          </a:p>
          <a:p>
            <a:pPr eaLnBrk="1" hangingPunct="1">
              <a:spcBef>
                <a:spcPct val="0"/>
              </a:spcBef>
            </a:pPr>
            <a:endParaRPr lang="fr-CH" altLang="fr-FR" dirty="0" smtClean="0"/>
          </a:p>
          <a:p>
            <a:pPr eaLnBrk="1" hangingPunct="1">
              <a:spcBef>
                <a:spcPct val="0"/>
              </a:spcBef>
            </a:pPr>
            <a:r>
              <a:rPr lang="fr-CH" altLang="fr-FR" b="1" dirty="0" err="1" smtClean="0"/>
              <a:t>Victims</a:t>
            </a:r>
            <a:endParaRPr lang="fr-CH" altLang="fr-FR" b="1" dirty="0" smtClean="0"/>
          </a:p>
          <a:p>
            <a:pPr eaLnBrk="1" hangingPunct="1">
              <a:spcBef>
                <a:spcPct val="0"/>
              </a:spcBef>
            </a:pPr>
            <a:r>
              <a:rPr lang="fr-CH" altLang="fr-FR" dirty="0" err="1" smtClean="0"/>
              <a:t>Women</a:t>
            </a:r>
            <a:r>
              <a:rPr lang="fr-CH" altLang="fr-FR" dirty="0" smtClean="0"/>
              <a:t>, girls, men, boys. </a:t>
            </a:r>
            <a:r>
              <a:rPr lang="fr-CH" altLang="fr-FR" dirty="0" err="1" smtClean="0"/>
              <a:t>Civilians</a:t>
            </a:r>
            <a:r>
              <a:rPr lang="fr-CH" altLang="fr-FR" dirty="0" smtClean="0"/>
              <a:t> or </a:t>
            </a:r>
            <a:r>
              <a:rPr lang="fr-CH" altLang="fr-FR" dirty="0" err="1" smtClean="0"/>
              <a:t>combatants</a:t>
            </a:r>
            <a:r>
              <a:rPr lang="fr-CH" altLang="fr-FR" dirty="0" smtClean="0"/>
              <a:t>. </a:t>
            </a:r>
            <a:r>
              <a:rPr lang="fr-CH" altLang="fr-FR" dirty="0" err="1" smtClean="0"/>
              <a:t>Detainees</a:t>
            </a:r>
            <a:r>
              <a:rPr lang="fr-CH" altLang="fr-FR" dirty="0" smtClean="0"/>
              <a:t>, </a:t>
            </a:r>
            <a:r>
              <a:rPr lang="fr-CH" altLang="fr-FR" dirty="0" err="1" smtClean="0"/>
              <a:t>Idps</a:t>
            </a:r>
            <a:r>
              <a:rPr lang="fr-CH" altLang="fr-FR" dirty="0" smtClean="0"/>
              <a:t> etc. </a:t>
            </a:r>
            <a:endParaRPr lang="en-GB" altLang="fr-FR" b="1" dirty="0" smtClean="0"/>
          </a:p>
          <a:p>
            <a:pPr eaLnBrk="1" hangingPunct="1">
              <a:spcBef>
                <a:spcPct val="0"/>
              </a:spcBef>
            </a:pPr>
            <a:endParaRPr lang="fr-CH" altLang="fr-FR" dirty="0" smtClean="0"/>
          </a:p>
          <a:p>
            <a:pPr eaLnBrk="1" hangingPunct="1">
              <a:spcBef>
                <a:spcPct val="0"/>
              </a:spcBef>
            </a:pPr>
            <a:endParaRPr lang="en-GB" altLang="fr-FR" dirty="0" smtClean="0"/>
          </a:p>
        </p:txBody>
      </p:sp>
      <p:sp>
        <p:nvSpPr>
          <p:cNvPr id="471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E046759-DC00-44B7-8873-4495B72D4740}" type="slidenum">
              <a:rPr lang="en-GB" altLang="fr-FR">
                <a:latin typeface="Calibri" panose="020F0502020204030204" pitchFamily="34" charset="0"/>
              </a:rPr>
              <a:pPr eaLnBrk="1" hangingPunct="1"/>
              <a:t>8</a:t>
            </a:fld>
            <a:endParaRPr lang="en-GB" altLang="fr-FR">
              <a:latin typeface="Calibri" panose="020F0502020204030204" pitchFamily="34" charset="0"/>
            </a:endParaRPr>
          </a:p>
        </p:txBody>
      </p:sp>
    </p:spTree>
    <p:extLst>
      <p:ext uri="{BB962C8B-B14F-4D97-AF65-F5344CB8AC3E}">
        <p14:creationId xmlns:p14="http://schemas.microsoft.com/office/powerpoint/2010/main" val="20872788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US" b="1" dirty="0" smtClean="0"/>
              <a:t>Reasons</a:t>
            </a:r>
          </a:p>
          <a:p>
            <a:pPr eaLnBrk="1" fontAlgn="auto" hangingPunct="1">
              <a:spcBef>
                <a:spcPts val="0"/>
              </a:spcBef>
              <a:spcAft>
                <a:spcPts val="0"/>
              </a:spcAft>
              <a:defRPr/>
            </a:pPr>
            <a:endParaRPr lang="en-US" b="1" dirty="0" smtClean="0"/>
          </a:p>
          <a:p>
            <a:pPr marL="171450" indent="-171450" eaLnBrk="1" fontAlgn="auto" hangingPunct="1">
              <a:spcBef>
                <a:spcPts val="0"/>
              </a:spcBef>
              <a:spcAft>
                <a:spcPts val="0"/>
              </a:spcAft>
              <a:buFont typeface="Arial" pitchFamily="34" charset="0"/>
              <a:buChar char="•"/>
              <a:defRPr/>
            </a:pPr>
            <a:r>
              <a:rPr lang="en-US" b="1" dirty="0" smtClean="0"/>
              <a:t>Impunity</a:t>
            </a:r>
            <a:r>
              <a:rPr lang="en-US" dirty="0" smtClean="0"/>
              <a:t> because State authority is disrupted, State institutions (police, judiciary) are either not working or at the origin of the violations</a:t>
            </a:r>
            <a:r>
              <a:rPr lang="fr-CH" dirty="0" smtClean="0"/>
              <a:t>. </a:t>
            </a:r>
            <a:r>
              <a:rPr lang="en-GB" dirty="0" smtClean="0"/>
              <a:t>In many contexts, when victims of rape and sexual violence try to report such violations they find the means – support, judicial processes, etc. - to do so are lacking or ill prepared to respond to their needs. </a:t>
            </a:r>
          </a:p>
          <a:p>
            <a:pPr marL="171450" indent="-171450" eaLnBrk="1" fontAlgn="auto" hangingPunct="1">
              <a:spcBef>
                <a:spcPts val="0"/>
              </a:spcBef>
              <a:spcAft>
                <a:spcPts val="0"/>
              </a:spcAft>
              <a:buFont typeface="Arial" pitchFamily="34" charset="0"/>
              <a:buChar char="•"/>
              <a:defRPr/>
            </a:pPr>
            <a:endParaRPr lang="fr-CH" dirty="0" smtClean="0"/>
          </a:p>
          <a:p>
            <a:pPr marL="171450" indent="-171450" eaLnBrk="1" fontAlgn="auto" hangingPunct="1">
              <a:spcBef>
                <a:spcPts val="0"/>
              </a:spcBef>
              <a:spcAft>
                <a:spcPts val="0"/>
              </a:spcAft>
              <a:buFont typeface="Arial" pitchFamily="34" charset="0"/>
              <a:buChar char="•"/>
              <a:defRPr/>
            </a:pPr>
            <a:r>
              <a:rPr lang="en-US" dirty="0" smtClean="0"/>
              <a:t>Absence of </a:t>
            </a:r>
            <a:r>
              <a:rPr lang="en-US" b="1" dirty="0" smtClean="0"/>
              <a:t>order/instructions</a:t>
            </a:r>
            <a:r>
              <a:rPr lang="en-US" dirty="0" smtClean="0"/>
              <a:t> – can be true for armed forces and armed groups</a:t>
            </a:r>
          </a:p>
          <a:p>
            <a:pPr marL="171450" indent="-171450" eaLnBrk="1" fontAlgn="auto" hangingPunct="1">
              <a:spcBef>
                <a:spcPts val="0"/>
              </a:spcBef>
              <a:spcAft>
                <a:spcPts val="0"/>
              </a:spcAft>
              <a:buFont typeface="Arial" pitchFamily="34" charset="0"/>
              <a:buChar char="•"/>
              <a:defRPr/>
            </a:pPr>
            <a:endParaRPr lang="en-US" dirty="0" smtClean="0"/>
          </a:p>
          <a:p>
            <a:pPr marL="171450" indent="-171450" eaLnBrk="1" fontAlgn="auto" hangingPunct="1">
              <a:spcBef>
                <a:spcPts val="0"/>
              </a:spcBef>
              <a:spcAft>
                <a:spcPts val="0"/>
              </a:spcAft>
              <a:buFont typeface="Arial" pitchFamily="34" charset="0"/>
              <a:buChar char="•"/>
              <a:defRPr/>
            </a:pPr>
            <a:r>
              <a:rPr lang="en-US" b="1" dirty="0" smtClean="0"/>
              <a:t>Proliferation</a:t>
            </a:r>
            <a:r>
              <a:rPr lang="en-US" dirty="0" smtClean="0"/>
              <a:t> of small arms/light weapons: violence can be harder to tackle in general when everybody is armed. Increases chances of SV as an opportunity crime as well.</a:t>
            </a:r>
          </a:p>
          <a:p>
            <a:pPr marL="171450" indent="-171450" eaLnBrk="1" fontAlgn="auto" hangingPunct="1">
              <a:spcBef>
                <a:spcPts val="0"/>
              </a:spcBef>
              <a:spcAft>
                <a:spcPts val="0"/>
              </a:spcAft>
              <a:buFont typeface="Arial" pitchFamily="34" charset="0"/>
              <a:buChar char="•"/>
              <a:defRPr/>
            </a:pPr>
            <a:endParaRPr lang="en-US" dirty="0" smtClean="0"/>
          </a:p>
          <a:p>
            <a:pPr marL="171450" indent="-171450" eaLnBrk="1" fontAlgn="auto" hangingPunct="1">
              <a:spcBef>
                <a:spcPts val="0"/>
              </a:spcBef>
              <a:spcAft>
                <a:spcPts val="0"/>
              </a:spcAft>
              <a:buFont typeface="Arial" pitchFamily="34" charset="0"/>
              <a:buChar char="•"/>
              <a:defRPr/>
            </a:pPr>
            <a:r>
              <a:rPr lang="en-US" b="1" dirty="0" smtClean="0"/>
              <a:t>Vulnerabilities</a:t>
            </a:r>
            <a:r>
              <a:rPr lang="en-US" dirty="0" smtClean="0"/>
              <a:t>: can be individual or related to the group, ex. refugee camp</a:t>
            </a:r>
          </a:p>
          <a:p>
            <a:pPr marL="171450" indent="-171450" eaLnBrk="1" fontAlgn="auto" hangingPunct="1">
              <a:spcBef>
                <a:spcPts val="0"/>
              </a:spcBef>
              <a:spcAft>
                <a:spcPts val="0"/>
              </a:spcAft>
              <a:buFont typeface="Arial" pitchFamily="34" charset="0"/>
              <a:buChar char="•"/>
              <a:defRPr/>
            </a:pPr>
            <a:endParaRPr lang="en-US" dirty="0" smtClean="0"/>
          </a:p>
          <a:p>
            <a:pPr marL="171450" indent="-171450" eaLnBrk="1" fontAlgn="auto" hangingPunct="1">
              <a:spcBef>
                <a:spcPts val="0"/>
              </a:spcBef>
              <a:spcAft>
                <a:spcPts val="0"/>
              </a:spcAft>
              <a:buFont typeface="Arial" pitchFamily="34" charset="0"/>
              <a:buChar char="•"/>
              <a:defRPr/>
            </a:pPr>
            <a:r>
              <a:rPr lang="en-US" b="1" dirty="0" smtClean="0"/>
              <a:t>Destruction</a:t>
            </a:r>
            <a:r>
              <a:rPr lang="en-US" dirty="0" smtClean="0"/>
              <a:t> of ties and mechanisms: society is disrupted, families are separated, livelihoods are destroyed, social net is inexistent</a:t>
            </a:r>
          </a:p>
          <a:p>
            <a:pPr eaLnBrk="1" fontAlgn="auto" hangingPunct="1">
              <a:spcBef>
                <a:spcPts val="0"/>
              </a:spcBef>
              <a:spcAft>
                <a:spcPts val="0"/>
              </a:spcAft>
              <a:defRPr/>
            </a:pPr>
            <a:endParaRPr lang="fr-CH" dirty="0" smtClean="0"/>
          </a:p>
          <a:p>
            <a:pPr eaLnBrk="1" fontAlgn="auto" hangingPunct="1">
              <a:spcBef>
                <a:spcPts val="0"/>
              </a:spcBef>
              <a:spcAft>
                <a:spcPts val="0"/>
              </a:spcAft>
              <a:defRPr/>
            </a:pPr>
            <a:r>
              <a:rPr lang="en-US" b="1" dirty="0" smtClean="0"/>
              <a:t>Motives</a:t>
            </a:r>
          </a:p>
          <a:p>
            <a:pPr eaLnBrk="1" fontAlgn="auto" hangingPunct="1">
              <a:spcBef>
                <a:spcPts val="0"/>
              </a:spcBef>
              <a:spcAft>
                <a:spcPts val="0"/>
              </a:spcAft>
              <a:defRPr/>
            </a:pPr>
            <a:endParaRPr lang="en-US" b="1" dirty="0" smtClean="0"/>
          </a:p>
          <a:p>
            <a:pPr marL="171450" indent="-171450" eaLnBrk="1" fontAlgn="auto" hangingPunct="1">
              <a:spcBef>
                <a:spcPts val="0"/>
              </a:spcBef>
              <a:spcAft>
                <a:spcPts val="0"/>
              </a:spcAft>
              <a:buFont typeface="Arial" pitchFamily="34" charset="0"/>
              <a:buChar char="•"/>
              <a:defRPr/>
            </a:pPr>
            <a:r>
              <a:rPr lang="en-US" b="1" dirty="0" smtClean="0"/>
              <a:t>Fear</a:t>
            </a:r>
            <a:r>
              <a:rPr lang="en-US" dirty="0" smtClean="0"/>
              <a:t>: SV as a mean to terrorize the population in order to better control it, or to make it leave a certain territory</a:t>
            </a:r>
          </a:p>
          <a:p>
            <a:pPr marL="171450" indent="-171450" eaLnBrk="1" fontAlgn="auto" hangingPunct="1">
              <a:spcBef>
                <a:spcPts val="0"/>
              </a:spcBef>
              <a:spcAft>
                <a:spcPts val="0"/>
              </a:spcAft>
              <a:buFont typeface="Arial" pitchFamily="34" charset="0"/>
              <a:buChar char="•"/>
              <a:defRPr/>
            </a:pPr>
            <a:endParaRPr lang="en-US" dirty="0" smtClean="0"/>
          </a:p>
          <a:p>
            <a:pPr marL="171450" indent="-171450" eaLnBrk="1" fontAlgn="auto" hangingPunct="1">
              <a:spcBef>
                <a:spcPts val="0"/>
              </a:spcBef>
              <a:spcAft>
                <a:spcPts val="0"/>
              </a:spcAft>
              <a:buFont typeface="Arial" pitchFamily="34" charset="0"/>
              <a:buChar char="•"/>
              <a:defRPr/>
            </a:pPr>
            <a:r>
              <a:rPr lang="en-US" b="1" dirty="0" smtClean="0"/>
              <a:t>Reprisal</a:t>
            </a:r>
            <a:r>
              <a:rPr lang="en-US" dirty="0" smtClean="0"/>
              <a:t>: SV can be used against people to punish then for siding with a party to the conflict (whether this siding is true or not)</a:t>
            </a:r>
          </a:p>
          <a:p>
            <a:pPr marL="171450" indent="-171450" eaLnBrk="1" fontAlgn="auto" hangingPunct="1">
              <a:spcBef>
                <a:spcPts val="0"/>
              </a:spcBef>
              <a:spcAft>
                <a:spcPts val="0"/>
              </a:spcAft>
              <a:buFont typeface="Arial" pitchFamily="34" charset="0"/>
              <a:buChar char="•"/>
              <a:defRPr/>
            </a:pPr>
            <a:endParaRPr lang="en-US" dirty="0" smtClean="0"/>
          </a:p>
          <a:p>
            <a:pPr marL="171450" indent="-171450" eaLnBrk="1" fontAlgn="auto" hangingPunct="1">
              <a:spcBef>
                <a:spcPts val="0"/>
              </a:spcBef>
              <a:spcAft>
                <a:spcPts val="0"/>
              </a:spcAft>
              <a:buFont typeface="Arial" pitchFamily="34" charset="0"/>
              <a:buChar char="•"/>
              <a:defRPr/>
            </a:pPr>
            <a:r>
              <a:rPr lang="en-US" b="1" dirty="0" smtClean="0"/>
              <a:t>Torture</a:t>
            </a:r>
            <a:r>
              <a:rPr lang="en-US" dirty="0" smtClean="0"/>
              <a:t>: torture used to obtain information, but also to punish</a:t>
            </a:r>
          </a:p>
          <a:p>
            <a:pPr marL="171450" indent="-171450" eaLnBrk="1" fontAlgn="auto" hangingPunct="1">
              <a:spcBef>
                <a:spcPts val="0"/>
              </a:spcBef>
              <a:spcAft>
                <a:spcPts val="0"/>
              </a:spcAft>
              <a:buFont typeface="Arial" pitchFamily="34" charset="0"/>
              <a:buChar char="•"/>
              <a:defRPr/>
            </a:pPr>
            <a:endParaRPr lang="en-US" dirty="0" smtClean="0"/>
          </a:p>
          <a:p>
            <a:pPr marL="171450" indent="-171450" eaLnBrk="1" fontAlgn="auto" hangingPunct="1">
              <a:spcBef>
                <a:spcPts val="0"/>
              </a:spcBef>
              <a:spcAft>
                <a:spcPts val="0"/>
              </a:spcAft>
              <a:buFont typeface="Arial" pitchFamily="34" charset="0"/>
              <a:buChar char="•"/>
              <a:defRPr/>
            </a:pPr>
            <a:r>
              <a:rPr lang="en-US" b="1" dirty="0" smtClean="0"/>
              <a:t>Strategy</a:t>
            </a:r>
            <a:r>
              <a:rPr lang="en-US" dirty="0" smtClean="0"/>
              <a:t>: SV as a war tactic can be used to instill widespread fear</a:t>
            </a:r>
          </a:p>
          <a:p>
            <a:pPr marL="171450" indent="-171450" eaLnBrk="1" fontAlgn="auto" hangingPunct="1">
              <a:spcBef>
                <a:spcPts val="0"/>
              </a:spcBef>
              <a:spcAft>
                <a:spcPts val="0"/>
              </a:spcAft>
              <a:buFont typeface="Arial" pitchFamily="34" charset="0"/>
              <a:buChar char="•"/>
              <a:defRPr/>
            </a:pPr>
            <a:endParaRPr lang="en-US" dirty="0" smtClean="0"/>
          </a:p>
          <a:p>
            <a:pPr marL="171450" indent="-171450" eaLnBrk="1" fontAlgn="auto" hangingPunct="1">
              <a:spcBef>
                <a:spcPts val="0"/>
              </a:spcBef>
              <a:spcAft>
                <a:spcPts val="0"/>
              </a:spcAft>
              <a:buFont typeface="Arial" pitchFamily="34" charset="0"/>
              <a:buChar char="•"/>
              <a:defRPr/>
            </a:pPr>
            <a:r>
              <a:rPr lang="en-US" b="1" dirty="0" smtClean="0"/>
              <a:t>Linked to power</a:t>
            </a:r>
            <a:r>
              <a:rPr lang="en-US" dirty="0" smtClean="0"/>
              <a:t> </a:t>
            </a:r>
            <a:r>
              <a:rPr lang="en-US" b="1" dirty="0" smtClean="0"/>
              <a:t>and abuse</a:t>
            </a:r>
            <a:r>
              <a:rPr lang="en-US" dirty="0" smtClean="0"/>
              <a:t>: especially true when perpetrators force civilians to commit acts of SV against their own relatives</a:t>
            </a:r>
          </a:p>
          <a:p>
            <a:pPr marL="171450" indent="-171450" eaLnBrk="1" fontAlgn="auto" hangingPunct="1">
              <a:spcBef>
                <a:spcPts val="0"/>
              </a:spcBef>
              <a:spcAft>
                <a:spcPts val="0"/>
              </a:spcAft>
              <a:buFont typeface="Arial" pitchFamily="34" charset="0"/>
              <a:buChar char="•"/>
              <a:defRPr/>
            </a:pPr>
            <a:endParaRPr lang="fr-CH" dirty="0" smtClean="0"/>
          </a:p>
          <a:p>
            <a:pPr eaLnBrk="1" fontAlgn="auto" hangingPunct="1">
              <a:spcBef>
                <a:spcPts val="0"/>
              </a:spcBef>
              <a:spcAft>
                <a:spcPts val="0"/>
              </a:spcAft>
              <a:buFont typeface="Arial" pitchFamily="34" charset="0"/>
              <a:buNone/>
              <a:defRPr/>
            </a:pPr>
            <a:r>
              <a:rPr lang="fr-CH" dirty="0" smtClean="0"/>
              <a:t>*</a:t>
            </a:r>
            <a:r>
              <a:rPr lang="en-US" dirty="0" smtClean="0"/>
              <a:t>we should not forget that in certain contexts, SV will also be committed as a crime of opportunity</a:t>
            </a:r>
          </a:p>
          <a:p>
            <a:pPr eaLnBrk="1" fontAlgn="auto" hangingPunct="1">
              <a:spcBef>
                <a:spcPts val="0"/>
              </a:spcBef>
              <a:spcAft>
                <a:spcPts val="0"/>
              </a:spcAft>
              <a:defRPr/>
            </a:pPr>
            <a:endParaRPr lang="en-US" dirty="0" smtClean="0"/>
          </a:p>
        </p:txBody>
      </p:sp>
      <p:sp>
        <p:nvSpPr>
          <p:cNvPr id="481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F1D392AB-5341-4397-806E-E25C13899EE2}" type="slidenum">
              <a:rPr lang="en-GB" altLang="fr-FR">
                <a:latin typeface="Calibri" panose="020F0502020204030204" pitchFamily="34" charset="0"/>
              </a:rPr>
              <a:pPr eaLnBrk="1" hangingPunct="1"/>
              <a:t>9</a:t>
            </a:fld>
            <a:endParaRPr lang="en-GB" altLang="fr-FR">
              <a:latin typeface="Calibri" panose="020F0502020204030204" pitchFamily="34" charset="0"/>
            </a:endParaRPr>
          </a:p>
        </p:txBody>
      </p:sp>
    </p:spTree>
    <p:extLst>
      <p:ext uri="{BB962C8B-B14F-4D97-AF65-F5344CB8AC3E}">
        <p14:creationId xmlns:p14="http://schemas.microsoft.com/office/powerpoint/2010/main" val="4259427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8"/>
          <p:cNvGrpSpPr>
            <a:grpSpLocks/>
          </p:cNvGrpSpPr>
          <p:nvPr/>
        </p:nvGrpSpPr>
        <p:grpSpPr bwMode="auto">
          <a:xfrm>
            <a:off x="-11113" y="0"/>
            <a:ext cx="1198563" cy="6858000"/>
            <a:chOff x="0" y="0"/>
            <a:chExt cx="755" cy="4320"/>
          </a:xfrm>
        </p:grpSpPr>
        <p:sp>
          <p:nvSpPr>
            <p:cNvPr id="5" name="Rectangle 29"/>
            <p:cNvSpPr>
              <a:spLocks noChangeArrowheads="1"/>
            </p:cNvSpPr>
            <p:nvPr/>
          </p:nvSpPr>
          <p:spPr bwMode="auto">
            <a:xfrm>
              <a:off x="0" y="0"/>
              <a:ext cx="755" cy="4320"/>
            </a:xfrm>
            <a:prstGeom prst="rect">
              <a:avLst/>
            </a:prstGeom>
            <a:solidFill>
              <a:srgbClr val="008A8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r-CH" altLang="fr-FR">
                <a:solidFill>
                  <a:srgbClr val="000000"/>
                </a:solidFill>
              </a:endParaRPr>
            </a:p>
          </p:txBody>
        </p:sp>
        <p:pic>
          <p:nvPicPr>
            <p:cNvPr id="6" name="Picture 30" descr="ICRC"/>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4" y="119"/>
              <a:ext cx="345" cy="408"/>
            </a:xfrm>
            <a:prstGeom prst="rect">
              <a:avLst/>
            </a:prstGeom>
            <a:solidFill>
              <a:srgbClr val="008A8C"/>
            </a:solid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3074" name="Rectangle 2"/>
          <p:cNvSpPr>
            <a:spLocks noGrp="1" noChangeArrowheads="1"/>
          </p:cNvSpPr>
          <p:nvPr>
            <p:ph type="ctrTitle"/>
          </p:nvPr>
        </p:nvSpPr>
        <p:spPr>
          <a:xfrm>
            <a:off x="1331913" y="-26988"/>
            <a:ext cx="7812087" cy="1470026"/>
          </a:xfrm>
        </p:spPr>
        <p:txBody>
          <a:bodyPr/>
          <a:lstStyle>
            <a:lvl1pPr>
              <a:defRPr sz="5000"/>
            </a:lvl1pPr>
          </a:lstStyle>
          <a:p>
            <a:pPr lvl="0"/>
            <a:r>
              <a:rPr lang="en-US" noProof="0" smtClean="0"/>
              <a:t>Click to edit Master title style</a:t>
            </a:r>
            <a:endParaRPr lang="en-GB" noProof="0" smtClean="0"/>
          </a:p>
        </p:txBody>
      </p:sp>
      <p:sp>
        <p:nvSpPr>
          <p:cNvPr id="3075" name="Rectangle 3"/>
          <p:cNvSpPr>
            <a:spLocks noGrp="1" noChangeArrowheads="1"/>
          </p:cNvSpPr>
          <p:nvPr>
            <p:ph type="subTitle" idx="1"/>
          </p:nvPr>
        </p:nvSpPr>
        <p:spPr>
          <a:xfrm>
            <a:off x="1331913" y="1844675"/>
            <a:ext cx="7740650" cy="1296988"/>
          </a:xfrm>
        </p:spPr>
        <p:txBody>
          <a:bodyPr/>
          <a:lstStyle>
            <a:lvl1pPr marL="0" indent="0">
              <a:buFontTx/>
              <a:buNone/>
              <a:defRPr sz="3600"/>
            </a:lvl1pPr>
          </a:lstStyle>
          <a:p>
            <a:pPr lvl="0"/>
            <a:r>
              <a:rPr lang="en-US" noProof="0" smtClean="0"/>
              <a:t>Click to edit Master subtitle style</a:t>
            </a:r>
            <a:endParaRPr lang="en-GB" noProof="0" smtClean="0"/>
          </a:p>
        </p:txBody>
      </p:sp>
    </p:spTree>
    <p:extLst>
      <p:ext uri="{BB962C8B-B14F-4D97-AF65-F5344CB8AC3E}">
        <p14:creationId xmlns:p14="http://schemas.microsoft.com/office/powerpoint/2010/main" val="32868533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9333721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94500" y="125413"/>
            <a:ext cx="1820863" cy="600075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1331913" y="125413"/>
            <a:ext cx="5310187" cy="60007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4459682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1836073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935060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1331913" y="1600200"/>
            <a:ext cx="35655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5049838" y="1600200"/>
            <a:ext cx="35655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483455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71567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4751023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38742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496178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1472402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CE6DA"/>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331913" y="125413"/>
            <a:ext cx="72834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smtClean="0"/>
              <a:t>Click to edit Master title style</a:t>
            </a:r>
            <a:endParaRPr lang="en-GB" altLang="fr-FR" smtClean="0"/>
          </a:p>
        </p:txBody>
      </p:sp>
      <p:sp>
        <p:nvSpPr>
          <p:cNvPr id="1027" name="Rectangle 3"/>
          <p:cNvSpPr>
            <a:spLocks noGrp="1" noChangeArrowheads="1"/>
          </p:cNvSpPr>
          <p:nvPr>
            <p:ph type="body" idx="1"/>
          </p:nvPr>
        </p:nvSpPr>
        <p:spPr bwMode="auto">
          <a:xfrm>
            <a:off x="1331913" y="1600200"/>
            <a:ext cx="728345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smtClean="0"/>
              <a:t>Click to edit Master text styles</a:t>
            </a:r>
          </a:p>
          <a:p>
            <a:pPr lvl="1"/>
            <a:r>
              <a:rPr lang="en-US" altLang="fr-FR" smtClean="0"/>
              <a:t>Second level</a:t>
            </a:r>
          </a:p>
          <a:p>
            <a:pPr lvl="2"/>
            <a:r>
              <a:rPr lang="en-US" altLang="fr-FR" smtClean="0"/>
              <a:t>Third level</a:t>
            </a:r>
          </a:p>
          <a:p>
            <a:pPr lvl="3"/>
            <a:r>
              <a:rPr lang="en-US" altLang="fr-FR" smtClean="0"/>
              <a:t>Fourth level</a:t>
            </a:r>
          </a:p>
          <a:p>
            <a:pPr lvl="4"/>
            <a:r>
              <a:rPr lang="en-US" altLang="fr-FR" smtClean="0"/>
              <a:t>Fifth level</a:t>
            </a:r>
            <a:endParaRPr lang="en-GB" altLang="fr-FR" smtClean="0"/>
          </a:p>
        </p:txBody>
      </p:sp>
      <p:grpSp>
        <p:nvGrpSpPr>
          <p:cNvPr id="1028" name="Group 28"/>
          <p:cNvGrpSpPr>
            <a:grpSpLocks/>
          </p:cNvGrpSpPr>
          <p:nvPr/>
        </p:nvGrpSpPr>
        <p:grpSpPr bwMode="auto">
          <a:xfrm>
            <a:off x="-11113" y="0"/>
            <a:ext cx="1198563" cy="6858000"/>
            <a:chOff x="0" y="0"/>
            <a:chExt cx="755" cy="4320"/>
          </a:xfrm>
        </p:grpSpPr>
        <p:sp>
          <p:nvSpPr>
            <p:cNvPr id="1029" name="Rectangle 29"/>
            <p:cNvSpPr>
              <a:spLocks noChangeArrowheads="1"/>
            </p:cNvSpPr>
            <p:nvPr/>
          </p:nvSpPr>
          <p:spPr bwMode="auto">
            <a:xfrm>
              <a:off x="0" y="0"/>
              <a:ext cx="755" cy="4320"/>
            </a:xfrm>
            <a:prstGeom prst="rect">
              <a:avLst/>
            </a:prstGeom>
            <a:solidFill>
              <a:srgbClr val="008A8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fr-CH" altLang="fr-FR">
                <a:solidFill>
                  <a:srgbClr val="000000"/>
                </a:solidFill>
              </a:endParaRPr>
            </a:p>
          </p:txBody>
        </p:sp>
        <p:pic>
          <p:nvPicPr>
            <p:cNvPr id="1030" name="Picture 30" descr="ICRC"/>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204" y="119"/>
              <a:ext cx="345" cy="408"/>
            </a:xfrm>
            <a:prstGeom prst="rect">
              <a:avLst/>
            </a:prstGeom>
            <a:solidFill>
              <a:srgbClr val="008A8C"/>
            </a:solidFill>
            <a:ln>
              <a:noFill/>
            </a:ln>
            <a:extLs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3684"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0" fontAlgn="base" hangingPunct="0">
        <a:spcBef>
          <a:spcPct val="0"/>
        </a:spcBef>
        <a:spcAft>
          <a:spcPct val="0"/>
        </a:spcAft>
        <a:defRPr sz="4000">
          <a:solidFill>
            <a:srgbClr val="008A8C"/>
          </a:solidFill>
          <a:latin typeface="+mj-lt"/>
          <a:ea typeface="+mj-ea"/>
          <a:cs typeface="+mj-cs"/>
        </a:defRPr>
      </a:lvl1pPr>
      <a:lvl2pPr algn="l" rtl="0" eaLnBrk="0" fontAlgn="base" hangingPunct="0">
        <a:spcBef>
          <a:spcPct val="0"/>
        </a:spcBef>
        <a:spcAft>
          <a:spcPct val="0"/>
        </a:spcAft>
        <a:defRPr sz="4000">
          <a:solidFill>
            <a:srgbClr val="008A8C"/>
          </a:solidFill>
          <a:latin typeface="Arial" charset="0"/>
          <a:cs typeface="Arial" charset="0"/>
        </a:defRPr>
      </a:lvl2pPr>
      <a:lvl3pPr algn="l" rtl="0" eaLnBrk="0" fontAlgn="base" hangingPunct="0">
        <a:spcBef>
          <a:spcPct val="0"/>
        </a:spcBef>
        <a:spcAft>
          <a:spcPct val="0"/>
        </a:spcAft>
        <a:defRPr sz="4000">
          <a:solidFill>
            <a:srgbClr val="008A8C"/>
          </a:solidFill>
          <a:latin typeface="Arial" charset="0"/>
          <a:cs typeface="Arial" charset="0"/>
        </a:defRPr>
      </a:lvl3pPr>
      <a:lvl4pPr algn="l" rtl="0" eaLnBrk="0" fontAlgn="base" hangingPunct="0">
        <a:spcBef>
          <a:spcPct val="0"/>
        </a:spcBef>
        <a:spcAft>
          <a:spcPct val="0"/>
        </a:spcAft>
        <a:defRPr sz="4000">
          <a:solidFill>
            <a:srgbClr val="008A8C"/>
          </a:solidFill>
          <a:latin typeface="Arial" charset="0"/>
          <a:cs typeface="Arial" charset="0"/>
        </a:defRPr>
      </a:lvl4pPr>
      <a:lvl5pPr algn="l" rtl="0" eaLnBrk="0" fontAlgn="base" hangingPunct="0">
        <a:spcBef>
          <a:spcPct val="0"/>
        </a:spcBef>
        <a:spcAft>
          <a:spcPct val="0"/>
        </a:spcAft>
        <a:defRPr sz="4000">
          <a:solidFill>
            <a:srgbClr val="008A8C"/>
          </a:solidFill>
          <a:latin typeface="Arial" charset="0"/>
          <a:cs typeface="Arial" charset="0"/>
        </a:defRPr>
      </a:lvl5pPr>
      <a:lvl6pPr marL="457200" algn="l" rtl="0" eaLnBrk="1" fontAlgn="base" hangingPunct="1">
        <a:spcBef>
          <a:spcPct val="0"/>
        </a:spcBef>
        <a:spcAft>
          <a:spcPct val="0"/>
        </a:spcAft>
        <a:defRPr sz="4000">
          <a:solidFill>
            <a:srgbClr val="008A8C"/>
          </a:solidFill>
          <a:latin typeface="Arial" charset="0"/>
          <a:cs typeface="Arial" charset="0"/>
        </a:defRPr>
      </a:lvl6pPr>
      <a:lvl7pPr marL="914400" algn="l" rtl="0" eaLnBrk="1" fontAlgn="base" hangingPunct="1">
        <a:spcBef>
          <a:spcPct val="0"/>
        </a:spcBef>
        <a:spcAft>
          <a:spcPct val="0"/>
        </a:spcAft>
        <a:defRPr sz="4000">
          <a:solidFill>
            <a:srgbClr val="008A8C"/>
          </a:solidFill>
          <a:latin typeface="Arial" charset="0"/>
          <a:cs typeface="Arial" charset="0"/>
        </a:defRPr>
      </a:lvl7pPr>
      <a:lvl8pPr marL="1371600" algn="l" rtl="0" eaLnBrk="1" fontAlgn="base" hangingPunct="1">
        <a:spcBef>
          <a:spcPct val="0"/>
        </a:spcBef>
        <a:spcAft>
          <a:spcPct val="0"/>
        </a:spcAft>
        <a:defRPr sz="4000">
          <a:solidFill>
            <a:srgbClr val="008A8C"/>
          </a:solidFill>
          <a:latin typeface="Arial" charset="0"/>
          <a:cs typeface="Arial" charset="0"/>
        </a:defRPr>
      </a:lvl8pPr>
      <a:lvl9pPr marL="1828800" algn="l" rtl="0" eaLnBrk="1" fontAlgn="base" hangingPunct="1">
        <a:spcBef>
          <a:spcPct val="0"/>
        </a:spcBef>
        <a:spcAft>
          <a:spcPct val="0"/>
        </a:spcAft>
        <a:defRPr sz="4000">
          <a:solidFill>
            <a:srgbClr val="008A8C"/>
          </a:solidFill>
          <a:latin typeface="Arial" charset="0"/>
          <a:cs typeface="Arial" charset="0"/>
        </a:defRPr>
      </a:lvl9pPr>
    </p:titleStyle>
    <p:bodyStyle>
      <a:lvl1pPr marL="342900" indent="-342900" algn="l" rtl="0" eaLnBrk="0" fontAlgn="base" hangingPunct="0">
        <a:spcBef>
          <a:spcPct val="20000"/>
        </a:spcBef>
        <a:spcAft>
          <a:spcPct val="0"/>
        </a:spcAft>
        <a:buChar char="•"/>
        <a:defRPr sz="2800">
          <a:solidFill>
            <a:schemeClr val="bg2"/>
          </a:solidFill>
          <a:latin typeface="+mn-lt"/>
          <a:ea typeface="+mn-ea"/>
          <a:cs typeface="+mn-cs"/>
        </a:defRPr>
      </a:lvl1pPr>
      <a:lvl2pPr marL="801688" indent="-279400" algn="l" rtl="0" eaLnBrk="0" fontAlgn="base" hangingPunct="0">
        <a:spcBef>
          <a:spcPct val="20000"/>
        </a:spcBef>
        <a:spcAft>
          <a:spcPct val="0"/>
        </a:spcAft>
        <a:buSzPct val="60000"/>
        <a:buFont typeface="Wingdings 3" panose="05040102010807070707" pitchFamily="18" charset="2"/>
        <a:buChar char=""/>
        <a:defRPr sz="2500">
          <a:solidFill>
            <a:schemeClr val="bg2"/>
          </a:solidFill>
          <a:latin typeface="+mn-lt"/>
          <a:cs typeface="+mn-cs"/>
        </a:defRPr>
      </a:lvl2pPr>
      <a:lvl3pPr marL="1209675" indent="-228600" algn="l" rtl="0" eaLnBrk="0" fontAlgn="base" hangingPunct="0">
        <a:spcBef>
          <a:spcPct val="20000"/>
        </a:spcBef>
        <a:spcAft>
          <a:spcPct val="0"/>
        </a:spcAft>
        <a:buFont typeface="Wingdings" panose="05000000000000000000" pitchFamily="2" charset="2"/>
        <a:buChar char="§"/>
        <a:defRPr sz="2400">
          <a:solidFill>
            <a:schemeClr val="bg2"/>
          </a:solidFill>
          <a:latin typeface="+mn-lt"/>
          <a:cs typeface="+mn-cs"/>
        </a:defRPr>
      </a:lvl3pPr>
      <a:lvl4pPr marL="1617663" indent="-228600" algn="l" rtl="0" eaLnBrk="0" fontAlgn="base" hangingPunct="0">
        <a:spcBef>
          <a:spcPct val="20000"/>
        </a:spcBef>
        <a:spcAft>
          <a:spcPct val="0"/>
        </a:spcAft>
        <a:buChar char="–"/>
        <a:defRPr sz="2000">
          <a:solidFill>
            <a:schemeClr val="bg2"/>
          </a:solidFill>
          <a:latin typeface="+mn-lt"/>
          <a:cs typeface="+mn-cs"/>
        </a:defRPr>
      </a:lvl4pPr>
      <a:lvl5pPr marL="2057400" indent="-228600" algn="l" rtl="0" eaLnBrk="0" fontAlgn="base" hangingPunct="0">
        <a:spcBef>
          <a:spcPct val="20000"/>
        </a:spcBef>
        <a:spcAft>
          <a:spcPct val="0"/>
        </a:spcAft>
        <a:buChar char="»"/>
        <a:defRPr sz="2000">
          <a:solidFill>
            <a:schemeClr val="bg2"/>
          </a:solidFill>
          <a:latin typeface="+mn-lt"/>
          <a:cs typeface="+mn-cs"/>
        </a:defRPr>
      </a:lvl5pPr>
      <a:lvl6pPr marL="2514600" indent="-228600" algn="l" rtl="0" eaLnBrk="1" fontAlgn="base" hangingPunct="1">
        <a:spcBef>
          <a:spcPct val="20000"/>
        </a:spcBef>
        <a:spcAft>
          <a:spcPct val="0"/>
        </a:spcAft>
        <a:buChar char="»"/>
        <a:defRPr sz="2000">
          <a:solidFill>
            <a:schemeClr val="bg2"/>
          </a:solidFill>
          <a:latin typeface="+mn-lt"/>
          <a:cs typeface="+mn-cs"/>
        </a:defRPr>
      </a:lvl6pPr>
      <a:lvl7pPr marL="2971800" indent="-228600" algn="l" rtl="0" eaLnBrk="1" fontAlgn="base" hangingPunct="1">
        <a:spcBef>
          <a:spcPct val="20000"/>
        </a:spcBef>
        <a:spcAft>
          <a:spcPct val="0"/>
        </a:spcAft>
        <a:buChar char="»"/>
        <a:defRPr sz="2000">
          <a:solidFill>
            <a:schemeClr val="bg2"/>
          </a:solidFill>
          <a:latin typeface="+mn-lt"/>
          <a:cs typeface="+mn-cs"/>
        </a:defRPr>
      </a:lvl7pPr>
      <a:lvl8pPr marL="3429000" indent="-228600" algn="l" rtl="0" eaLnBrk="1" fontAlgn="base" hangingPunct="1">
        <a:spcBef>
          <a:spcPct val="20000"/>
        </a:spcBef>
        <a:spcAft>
          <a:spcPct val="0"/>
        </a:spcAft>
        <a:buChar char="»"/>
        <a:defRPr sz="2000">
          <a:solidFill>
            <a:schemeClr val="bg2"/>
          </a:solidFill>
          <a:latin typeface="+mn-lt"/>
          <a:cs typeface="+mn-cs"/>
        </a:defRPr>
      </a:lvl8pPr>
      <a:lvl9pPr marL="3886200" indent="-228600" algn="l" rtl="0" eaLnBrk="1" fontAlgn="base" hangingPunct="1">
        <a:spcBef>
          <a:spcPct val="20000"/>
        </a:spcBef>
        <a:spcAft>
          <a:spcPct val="0"/>
        </a:spcAft>
        <a:buChar char="»"/>
        <a:defRPr sz="2000">
          <a:solidFill>
            <a:schemeClr val="bg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diagramData" Target="../diagrams/data8.xml"/><Relationship Id="rId3" Type="http://schemas.openxmlformats.org/officeDocument/2006/relationships/diagramData" Target="../diagrams/data7.xml"/><Relationship Id="rId7" Type="http://schemas.microsoft.com/office/2007/relationships/diagramDrawing" Target="../diagrams/drawing7.xml"/><Relationship Id="rId12" Type="http://schemas.microsoft.com/office/2007/relationships/diagramDrawing" Target="../diagrams/drawing8.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7.xml"/><Relationship Id="rId11" Type="http://schemas.openxmlformats.org/officeDocument/2006/relationships/diagramColors" Target="../diagrams/colors8.xml"/><Relationship Id="rId5" Type="http://schemas.openxmlformats.org/officeDocument/2006/relationships/diagramQuickStyle" Target="../diagrams/quickStyle7.xml"/><Relationship Id="rId10" Type="http://schemas.openxmlformats.org/officeDocument/2006/relationships/diagramQuickStyle" Target="../diagrams/quickStyle8.xml"/><Relationship Id="rId4" Type="http://schemas.openxmlformats.org/officeDocument/2006/relationships/diagramLayout" Target="../diagrams/layout7.xml"/><Relationship Id="rId9" Type="http://schemas.openxmlformats.org/officeDocument/2006/relationships/diagramLayout" Target="../diagrams/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8" Type="http://schemas.openxmlformats.org/officeDocument/2006/relationships/diagramData" Target="../diagrams/data10.xml"/><Relationship Id="rId13" Type="http://schemas.openxmlformats.org/officeDocument/2006/relationships/diagramData" Target="../diagrams/data11.xml"/><Relationship Id="rId3" Type="http://schemas.openxmlformats.org/officeDocument/2006/relationships/diagramData" Target="../diagrams/data9.xml"/><Relationship Id="rId7" Type="http://schemas.microsoft.com/office/2007/relationships/diagramDrawing" Target="../diagrams/drawing9.xml"/><Relationship Id="rId12" Type="http://schemas.microsoft.com/office/2007/relationships/diagramDrawing" Target="../diagrams/drawing10.xml"/><Relationship Id="rId17" Type="http://schemas.microsoft.com/office/2007/relationships/diagramDrawing" Target="../diagrams/drawing11.xml"/><Relationship Id="rId2" Type="http://schemas.openxmlformats.org/officeDocument/2006/relationships/notesSlide" Target="../notesSlides/notesSlide12.xml"/><Relationship Id="rId16" Type="http://schemas.openxmlformats.org/officeDocument/2006/relationships/diagramColors" Target="../diagrams/colors11.xml"/><Relationship Id="rId1" Type="http://schemas.openxmlformats.org/officeDocument/2006/relationships/slideLayout" Target="../slideLayouts/slideLayout6.xml"/><Relationship Id="rId6" Type="http://schemas.openxmlformats.org/officeDocument/2006/relationships/diagramColors" Target="../diagrams/colors9.xml"/><Relationship Id="rId11" Type="http://schemas.openxmlformats.org/officeDocument/2006/relationships/diagramColors" Target="../diagrams/colors10.xml"/><Relationship Id="rId5" Type="http://schemas.openxmlformats.org/officeDocument/2006/relationships/diagramQuickStyle" Target="../diagrams/quickStyle9.xml"/><Relationship Id="rId15" Type="http://schemas.openxmlformats.org/officeDocument/2006/relationships/diagramQuickStyle" Target="../diagrams/quickStyle11.xml"/><Relationship Id="rId10" Type="http://schemas.openxmlformats.org/officeDocument/2006/relationships/diagramQuickStyle" Target="../diagrams/quickStyle10.xml"/><Relationship Id="rId4" Type="http://schemas.openxmlformats.org/officeDocument/2006/relationships/diagramLayout" Target="../diagrams/layout9.xml"/><Relationship Id="rId9" Type="http://schemas.openxmlformats.org/officeDocument/2006/relationships/diagramLayout" Target="../diagrams/layout10.xml"/><Relationship Id="rId14" Type="http://schemas.openxmlformats.org/officeDocument/2006/relationships/diagramLayout" Target="../diagrams/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15.xml.rels><?xml version="1.0" encoding="UTF-8" standalone="yes"?>
<Relationships xmlns="http://schemas.openxmlformats.org/package/2006/relationships"><Relationship Id="rId8" Type="http://schemas.openxmlformats.org/officeDocument/2006/relationships/diagramData" Target="../diagrams/data14.xml"/><Relationship Id="rId3" Type="http://schemas.openxmlformats.org/officeDocument/2006/relationships/diagramData" Target="../diagrams/data13.xml"/><Relationship Id="rId7" Type="http://schemas.microsoft.com/office/2007/relationships/diagramDrawing" Target="../diagrams/drawing13.xml"/><Relationship Id="rId12" Type="http://schemas.microsoft.com/office/2007/relationships/diagramDrawing" Target="../diagrams/drawing14.xml"/><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diagramColors" Target="../diagrams/colors13.xml"/><Relationship Id="rId11" Type="http://schemas.openxmlformats.org/officeDocument/2006/relationships/diagramColors" Target="../diagrams/colors14.xml"/><Relationship Id="rId5" Type="http://schemas.openxmlformats.org/officeDocument/2006/relationships/diagramQuickStyle" Target="../diagrams/quickStyle13.xml"/><Relationship Id="rId10" Type="http://schemas.openxmlformats.org/officeDocument/2006/relationships/diagramQuickStyle" Target="../diagrams/quickStyle14.xml"/><Relationship Id="rId4" Type="http://schemas.openxmlformats.org/officeDocument/2006/relationships/diagramLayout" Target="../diagrams/layout13.xml"/><Relationship Id="rId9" Type="http://schemas.openxmlformats.org/officeDocument/2006/relationships/diagramLayout" Target="../diagrams/layout14.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17.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16.xml"/><Relationship Id="rId11" Type="http://schemas.openxmlformats.org/officeDocument/2006/relationships/image" Target="../media/image8.jpeg"/><Relationship Id="rId5" Type="http://schemas.openxmlformats.org/officeDocument/2006/relationships/diagramQuickStyle" Target="../diagrams/quickStyle16.xml"/><Relationship Id="rId10" Type="http://schemas.openxmlformats.org/officeDocument/2006/relationships/image" Target="../media/image7.jpeg"/><Relationship Id="rId4" Type="http://schemas.openxmlformats.org/officeDocument/2006/relationships/diagramLayout" Target="../diagrams/layout16.xml"/><Relationship Id="rId9" Type="http://schemas.openxmlformats.org/officeDocument/2006/relationships/image" Target="../media/image6.jpeg"/></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18.xml"/><Relationship Id="rId7" Type="http://schemas.microsoft.com/office/2007/relationships/diagramDrawing" Target="../diagrams/drawing18.xml"/><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9.xml"/><Relationship Id="rId7" Type="http://schemas.microsoft.com/office/2007/relationships/diagramDrawing" Target="../diagrams/drawing19.xml"/><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diagramColors" Target="../diagrams/colors19.xml"/><Relationship Id="rId5" Type="http://schemas.openxmlformats.org/officeDocument/2006/relationships/diagramQuickStyle" Target="../diagrams/quickStyle19.xml"/><Relationship Id="rId4" Type="http://schemas.openxmlformats.org/officeDocument/2006/relationships/diagramLayout" Target="../diagrams/layout19.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20.xml"/><Relationship Id="rId7" Type="http://schemas.microsoft.com/office/2007/relationships/diagramDrawing" Target="../diagrams/drawing20.xml"/><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diagramColors" Target="../diagrams/colors20.xml"/><Relationship Id="rId5" Type="http://schemas.openxmlformats.org/officeDocument/2006/relationships/diagramQuickStyle" Target="../diagrams/quickStyle20.xml"/><Relationship Id="rId4" Type="http://schemas.openxmlformats.org/officeDocument/2006/relationships/diagramLayout" Target="../diagrams/layout20.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21.xml"/><Relationship Id="rId7" Type="http://schemas.microsoft.com/office/2007/relationships/diagramDrawing" Target="../diagrams/drawing21.xml"/><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diagramColors" Target="../diagrams/colors21.xml"/><Relationship Id="rId5" Type="http://schemas.openxmlformats.org/officeDocument/2006/relationships/diagramQuickStyle" Target="../diagrams/quickStyle21.xml"/><Relationship Id="rId4" Type="http://schemas.openxmlformats.org/officeDocument/2006/relationships/diagramLayout" Target="../diagrams/layout2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diagramData" Target="../diagrams/data22.xml"/><Relationship Id="rId7" Type="http://schemas.microsoft.com/office/2007/relationships/diagramDrawing" Target="../diagrams/drawing22.xml"/><Relationship Id="rId2" Type="http://schemas.openxmlformats.org/officeDocument/2006/relationships/notesSlide" Target="../notesSlides/notesSlide25.xml"/><Relationship Id="rId1" Type="http://schemas.openxmlformats.org/officeDocument/2006/relationships/slideLayout" Target="../slideLayouts/slideLayout6.xml"/><Relationship Id="rId6" Type="http://schemas.openxmlformats.org/officeDocument/2006/relationships/diagramColors" Target="../diagrams/colors22.xml"/><Relationship Id="rId5" Type="http://schemas.openxmlformats.org/officeDocument/2006/relationships/diagramQuickStyle" Target="../diagrams/quickStyle22.xml"/><Relationship Id="rId4" Type="http://schemas.openxmlformats.org/officeDocument/2006/relationships/diagramLayout" Target="../diagrams/layout22.xml"/></Relationships>
</file>

<file path=ppt/slides/_rels/slide2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23.xml"/><Relationship Id="rId7" Type="http://schemas.microsoft.com/office/2007/relationships/diagramDrawing" Target="../diagrams/drawing23.xm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diagramColors" Target="../diagrams/colors23.xml"/><Relationship Id="rId5" Type="http://schemas.openxmlformats.org/officeDocument/2006/relationships/diagramQuickStyle" Target="../diagrams/quickStyle23.xml"/><Relationship Id="rId4" Type="http://schemas.openxmlformats.org/officeDocument/2006/relationships/diagramLayout" Target="../diagrams/layout2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074" name="Rectangle 6"/>
          <p:cNvSpPr>
            <a:spLocks noGrp="1" noChangeArrowheads="1"/>
          </p:cNvSpPr>
          <p:nvPr>
            <p:ph type="ctrTitle"/>
          </p:nvPr>
        </p:nvSpPr>
        <p:spPr>
          <a:xfrm>
            <a:off x="1547813" y="6350"/>
            <a:ext cx="7056437" cy="2630488"/>
          </a:xfrm>
        </p:spPr>
        <p:txBody>
          <a:bodyPr/>
          <a:lstStyle/>
          <a:p>
            <a:pPr algn="ctr" eaLnBrk="1" hangingPunct="1"/>
            <a:r>
              <a:rPr lang="en-GB" altLang="fr-FR" sz="4400" b="1" smtClean="0">
                <a:solidFill>
                  <a:schemeClr val="bg1"/>
                </a:solidFill>
              </a:rPr>
              <a:t>Sexual violence in armed conflicts and other situations of violence</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algn="ctr" eaLnBrk="1" hangingPunct="1"/>
            <a:r>
              <a:rPr lang="fr-CH" altLang="fr-FR" b="1" smtClean="0"/>
              <a:t>Do you think that…</a:t>
            </a:r>
            <a:endParaRPr lang="en-GB" altLang="fr-FR" b="1" smtClean="0"/>
          </a:p>
        </p:txBody>
      </p:sp>
      <p:sp>
        <p:nvSpPr>
          <p:cNvPr id="4" name="TextBox 3"/>
          <p:cNvSpPr txBox="1">
            <a:spLocks noChangeArrowheads="1"/>
          </p:cNvSpPr>
          <p:nvPr/>
        </p:nvSpPr>
        <p:spPr bwMode="auto">
          <a:xfrm>
            <a:off x="1476375" y="1341438"/>
            <a:ext cx="7416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fr-CH" altLang="fr-FR"/>
              <a:t>…sexual violence is a violation of international law like any other?</a:t>
            </a:r>
            <a:endParaRPr lang="en-GB" altLang="fr-FR"/>
          </a:p>
        </p:txBody>
      </p:sp>
      <p:graphicFrame>
        <p:nvGraphicFramePr>
          <p:cNvPr id="6" name="Diagram 5"/>
          <p:cNvGraphicFramePr/>
          <p:nvPr/>
        </p:nvGraphicFramePr>
        <p:xfrm>
          <a:off x="1187624" y="1916832"/>
          <a:ext cx="3660068"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Diagram 6"/>
          <p:cNvGraphicFramePr/>
          <p:nvPr/>
        </p:nvGraphicFramePr>
        <p:xfrm>
          <a:off x="4644008" y="1988840"/>
          <a:ext cx="4367808" cy="439248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6" grpId="0">
        <p:bldAsOne/>
      </p:bldGraphic>
      <p:bldGraphic spid="7"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3"/>
          <p:cNvSpPr>
            <a:spLocks noGrp="1"/>
          </p:cNvSpPr>
          <p:nvPr>
            <p:ph type="title"/>
          </p:nvPr>
        </p:nvSpPr>
        <p:spPr>
          <a:xfrm>
            <a:off x="1331913" y="5445125"/>
            <a:ext cx="7283450" cy="1143000"/>
          </a:xfrm>
        </p:spPr>
        <p:txBody>
          <a:bodyPr/>
          <a:lstStyle/>
          <a:p>
            <a:pPr algn="ctr" eaLnBrk="1" hangingPunct="1"/>
            <a:r>
              <a:rPr lang="fr-CH" altLang="fr-FR" b="1" smtClean="0"/>
              <a:t>III. Legal framework</a:t>
            </a:r>
            <a:endParaRPr lang="en-GB" altLang="fr-FR" b="1" smtClean="0"/>
          </a:p>
        </p:txBody>
      </p:sp>
      <p:pic>
        <p:nvPicPr>
          <p:cNvPr id="1331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450" y="0"/>
            <a:ext cx="7956550" cy="508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algn="ctr" eaLnBrk="1" hangingPunct="1"/>
            <a:r>
              <a:rPr lang="fr-CH" altLang="fr-FR" b="1" smtClean="0"/>
              <a:t>Treaty IHL</a:t>
            </a:r>
            <a:endParaRPr lang="en-GB" altLang="fr-FR" b="1" smtClean="0"/>
          </a:p>
        </p:txBody>
      </p:sp>
      <p:graphicFrame>
        <p:nvGraphicFramePr>
          <p:cNvPr id="3" name="Diagram 2"/>
          <p:cNvGraphicFramePr/>
          <p:nvPr/>
        </p:nvGraphicFramePr>
        <p:xfrm>
          <a:off x="1187623" y="1822758"/>
          <a:ext cx="4004444" cy="45585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4903788" y="1638300"/>
            <a:ext cx="288925" cy="51673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14341" name="TextBox 5"/>
          <p:cNvSpPr txBox="1">
            <a:spLocks noChangeArrowheads="1"/>
          </p:cNvSpPr>
          <p:nvPr/>
        </p:nvSpPr>
        <p:spPr bwMode="auto">
          <a:xfrm>
            <a:off x="1476375" y="1454150"/>
            <a:ext cx="30241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CH" altLang="fr-FR"/>
              <a:t>International armed conflict</a:t>
            </a:r>
            <a:endParaRPr lang="en-GB" altLang="fr-FR"/>
          </a:p>
        </p:txBody>
      </p:sp>
      <p:sp>
        <p:nvSpPr>
          <p:cNvPr id="14342" name="TextBox 6"/>
          <p:cNvSpPr txBox="1">
            <a:spLocks noChangeArrowheads="1"/>
          </p:cNvSpPr>
          <p:nvPr/>
        </p:nvSpPr>
        <p:spPr bwMode="auto">
          <a:xfrm>
            <a:off x="5435600" y="1454150"/>
            <a:ext cx="35290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CH" altLang="fr-FR"/>
              <a:t>Non-international armed conflict</a:t>
            </a:r>
            <a:endParaRPr lang="en-GB" altLang="fr-FR"/>
          </a:p>
        </p:txBody>
      </p:sp>
      <p:graphicFrame>
        <p:nvGraphicFramePr>
          <p:cNvPr id="8" name="Diagram 7"/>
          <p:cNvGraphicFramePr/>
          <p:nvPr/>
        </p:nvGraphicFramePr>
        <p:xfrm>
          <a:off x="5048051" y="2277261"/>
          <a:ext cx="4095949" cy="388843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9" name="Diagram 8"/>
          <p:cNvGraphicFramePr/>
          <p:nvPr/>
        </p:nvGraphicFramePr>
        <p:xfrm>
          <a:off x="1475656" y="5637051"/>
          <a:ext cx="7344816" cy="1200329"/>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algn="ctr" eaLnBrk="1" hangingPunct="1"/>
            <a:r>
              <a:rPr lang="fr-CH" altLang="fr-FR" b="1" smtClean="0"/>
              <a:t>Customary IHL</a:t>
            </a:r>
            <a:endParaRPr lang="en-GB" altLang="fr-FR" b="1" smtClean="0"/>
          </a:p>
        </p:txBody>
      </p:sp>
      <p:sp>
        <p:nvSpPr>
          <p:cNvPr id="3" name="Oval 2"/>
          <p:cNvSpPr/>
          <p:nvPr/>
        </p:nvSpPr>
        <p:spPr>
          <a:xfrm>
            <a:off x="3294063" y="1196975"/>
            <a:ext cx="3078162" cy="23764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CH" b="1" dirty="0" err="1"/>
              <a:t>Rule</a:t>
            </a:r>
            <a:r>
              <a:rPr lang="fr-CH" b="1" dirty="0"/>
              <a:t> 93</a:t>
            </a:r>
            <a:endParaRPr lang="fr-CH" dirty="0"/>
          </a:p>
          <a:p>
            <a:pPr algn="ctr" fontAlgn="auto">
              <a:spcBef>
                <a:spcPts val="0"/>
              </a:spcBef>
              <a:spcAft>
                <a:spcPts val="0"/>
              </a:spcAft>
              <a:defRPr/>
            </a:pPr>
            <a:r>
              <a:rPr lang="en-US" dirty="0"/>
              <a:t>“</a:t>
            </a:r>
            <a:r>
              <a:rPr lang="fr-CH" dirty="0" err="1"/>
              <a:t>Rape</a:t>
            </a:r>
            <a:r>
              <a:rPr lang="fr-CH" dirty="0"/>
              <a:t> and </a:t>
            </a:r>
            <a:r>
              <a:rPr lang="fr-CH" dirty="0" err="1"/>
              <a:t>other</a:t>
            </a:r>
            <a:r>
              <a:rPr lang="fr-CH" dirty="0"/>
              <a:t> </a:t>
            </a:r>
            <a:r>
              <a:rPr lang="fr-CH" dirty="0" err="1"/>
              <a:t>forms</a:t>
            </a:r>
            <a:r>
              <a:rPr lang="fr-CH" dirty="0"/>
              <a:t> of </a:t>
            </a:r>
            <a:r>
              <a:rPr lang="fr-CH" dirty="0" err="1"/>
              <a:t>sexual</a:t>
            </a:r>
            <a:r>
              <a:rPr lang="fr-CH" dirty="0"/>
              <a:t> violence are </a:t>
            </a:r>
            <a:r>
              <a:rPr lang="fr-CH" dirty="0" err="1"/>
              <a:t>prohibited</a:t>
            </a:r>
            <a:r>
              <a:rPr lang="en-US" dirty="0"/>
              <a:t>”</a:t>
            </a:r>
            <a:endParaRPr lang="en-GB" dirty="0"/>
          </a:p>
        </p:txBody>
      </p:sp>
      <p:cxnSp>
        <p:nvCxnSpPr>
          <p:cNvPr id="5" name="Straight Arrow Connector 4"/>
          <p:cNvCxnSpPr/>
          <p:nvPr/>
        </p:nvCxnSpPr>
        <p:spPr>
          <a:xfrm>
            <a:off x="5688013" y="3413125"/>
            <a:ext cx="900112" cy="14557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H="1">
            <a:off x="2987675" y="3406775"/>
            <a:ext cx="936625" cy="14620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Rounded Rectangle 9"/>
          <p:cNvSpPr/>
          <p:nvPr/>
        </p:nvSpPr>
        <p:spPr>
          <a:xfrm>
            <a:off x="1692275" y="5013325"/>
            <a:ext cx="2592388" cy="13112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CH" b="1" dirty="0"/>
              <a:t>International </a:t>
            </a:r>
            <a:r>
              <a:rPr lang="fr-CH" b="1" dirty="0" err="1"/>
              <a:t>armed</a:t>
            </a:r>
            <a:r>
              <a:rPr lang="fr-CH" b="1" dirty="0"/>
              <a:t> </a:t>
            </a:r>
            <a:r>
              <a:rPr lang="fr-CH" b="1" dirty="0" err="1"/>
              <a:t>conflict</a:t>
            </a:r>
            <a:endParaRPr lang="en-GB" b="1" dirty="0"/>
          </a:p>
        </p:txBody>
      </p:sp>
      <p:sp>
        <p:nvSpPr>
          <p:cNvPr id="11" name="Rounded Rectangle 10"/>
          <p:cNvSpPr/>
          <p:nvPr/>
        </p:nvSpPr>
        <p:spPr>
          <a:xfrm>
            <a:off x="5508625" y="5016500"/>
            <a:ext cx="2592388" cy="13112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CH" b="1" dirty="0"/>
              <a:t>Non-international </a:t>
            </a:r>
            <a:r>
              <a:rPr lang="fr-CH" b="1" dirty="0" err="1"/>
              <a:t>armed</a:t>
            </a:r>
            <a:r>
              <a:rPr lang="fr-CH" b="1" dirty="0"/>
              <a:t> </a:t>
            </a:r>
            <a:r>
              <a:rPr lang="fr-CH" b="1" dirty="0" err="1"/>
              <a:t>conflict</a:t>
            </a:r>
            <a:endParaRPr lang="en-GB" b="1"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algn="ctr" eaLnBrk="1" hangingPunct="1"/>
            <a:r>
              <a:rPr lang="fr-CH" altLang="fr-FR" b="1" smtClean="0"/>
              <a:t>In armed conflict, do you think that: </a:t>
            </a:r>
            <a:endParaRPr lang="en-GB" altLang="fr-FR" b="1" smtClean="0"/>
          </a:p>
        </p:txBody>
      </p:sp>
      <p:graphicFrame>
        <p:nvGraphicFramePr>
          <p:cNvPr id="3" name="Diagram 2"/>
          <p:cNvGraphicFramePr/>
          <p:nvPr/>
        </p:nvGraphicFramePr>
        <p:xfrm>
          <a:off x="1524000" y="1397000"/>
          <a:ext cx="7152456" cy="49843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5-Point Star 3"/>
          <p:cNvSpPr/>
          <p:nvPr/>
        </p:nvSpPr>
        <p:spPr>
          <a:xfrm>
            <a:off x="1619250" y="5084763"/>
            <a:ext cx="1223963" cy="1152525"/>
          </a:xfrm>
          <a:prstGeom prst="star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1"/>
          <p:cNvSpPr>
            <a:spLocks noGrp="1"/>
          </p:cNvSpPr>
          <p:nvPr>
            <p:ph type="title"/>
          </p:nvPr>
        </p:nvSpPr>
        <p:spPr>
          <a:xfrm>
            <a:off x="1187450" y="260350"/>
            <a:ext cx="7499350" cy="1143000"/>
          </a:xfrm>
        </p:spPr>
        <p:txBody>
          <a:bodyPr/>
          <a:lstStyle/>
          <a:p>
            <a:pPr algn="ctr" eaLnBrk="1" hangingPunct="1"/>
            <a:r>
              <a:rPr lang="en-US" altLang="fr-FR" b="1" smtClean="0"/>
              <a:t>Sexual violence and HRL</a:t>
            </a:r>
            <a:endParaRPr lang="fr-FR" altLang="fr-FR" smtClean="0"/>
          </a:p>
        </p:txBody>
      </p:sp>
      <p:sp>
        <p:nvSpPr>
          <p:cNvPr id="17411" name="Espace réservé du texte 2"/>
          <p:cNvSpPr>
            <a:spLocks noGrp="1"/>
          </p:cNvSpPr>
          <p:nvPr>
            <p:ph type="body" idx="1"/>
          </p:nvPr>
        </p:nvSpPr>
        <p:spPr>
          <a:xfrm>
            <a:off x="1258888" y="1484313"/>
            <a:ext cx="7777162" cy="639762"/>
          </a:xfrm>
        </p:spPr>
        <p:txBody>
          <a:bodyPr/>
          <a:lstStyle/>
          <a:p>
            <a:pPr eaLnBrk="1" hangingPunct="1"/>
            <a:r>
              <a:rPr lang="en-US" altLang="fr-FR" smtClean="0"/>
              <a:t>Sexual violence is prohibited in all circumstances under human rights law</a:t>
            </a:r>
          </a:p>
        </p:txBody>
      </p:sp>
      <p:graphicFrame>
        <p:nvGraphicFramePr>
          <p:cNvPr id="7" name="Espace réservé du contenu 6"/>
          <p:cNvGraphicFramePr>
            <a:graphicFrameLocks noGrp="1"/>
          </p:cNvGraphicFramePr>
          <p:nvPr>
            <p:ph sz="half" idx="2"/>
          </p:nvPr>
        </p:nvGraphicFramePr>
        <p:xfrm>
          <a:off x="1331640" y="2348880"/>
          <a:ext cx="2664296" cy="37352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Espace réservé du contenu 7"/>
          <p:cNvGraphicFramePr>
            <a:graphicFrameLocks noGrp="1"/>
          </p:cNvGraphicFramePr>
          <p:nvPr>
            <p:ph sz="quarter" idx="4"/>
          </p:nvPr>
        </p:nvGraphicFramePr>
        <p:xfrm>
          <a:off x="4716016" y="1628800"/>
          <a:ext cx="4248472" cy="5040561"/>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algn="ctr" eaLnBrk="1" hangingPunct="1"/>
            <a:r>
              <a:rPr lang="fr-CH" altLang="fr-FR" b="1" smtClean="0"/>
              <a:t>Definition of torture under HRL</a:t>
            </a:r>
            <a:endParaRPr lang="en-GB" altLang="fr-FR" smtClean="0"/>
          </a:p>
        </p:txBody>
      </p:sp>
      <p:graphicFrame>
        <p:nvGraphicFramePr>
          <p:cNvPr id="3" name="Diagram 2"/>
          <p:cNvGraphicFramePr/>
          <p:nvPr/>
        </p:nvGraphicFramePr>
        <p:xfrm>
          <a:off x="1907704" y="1772816"/>
          <a:ext cx="6984776" cy="48965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algn="ctr" eaLnBrk="1" hangingPunct="1"/>
            <a:r>
              <a:rPr lang="en-US" altLang="fr-FR" b="1" smtClean="0"/>
              <a:t>Sexual violence involves two types of responsibilities</a:t>
            </a:r>
          </a:p>
        </p:txBody>
      </p:sp>
      <p:graphicFrame>
        <p:nvGraphicFramePr>
          <p:cNvPr id="5" name="Content Placeholder 4"/>
          <p:cNvGraphicFramePr>
            <a:graphicFrameLocks noGrp="1"/>
          </p:cNvGraphicFramePr>
          <p:nvPr>
            <p:ph idx="1"/>
          </p:nvPr>
        </p:nvGraphicFramePr>
        <p:xfrm>
          <a:off x="2848309" y="2204864"/>
          <a:ext cx="4608512" cy="32501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Picture 8"/>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1385888" y="1844675"/>
            <a:ext cx="144462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6732588" y="1574800"/>
            <a:ext cx="14287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7648575" y="3357563"/>
            <a:ext cx="14287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6732588" y="4941888"/>
            <a:ext cx="1428750" cy="1027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ctrTitle"/>
          </p:nvPr>
        </p:nvSpPr>
        <p:spPr>
          <a:xfrm>
            <a:off x="1331913" y="188913"/>
            <a:ext cx="7812087" cy="1470025"/>
          </a:xfrm>
        </p:spPr>
        <p:txBody>
          <a:bodyPr/>
          <a:lstStyle/>
          <a:p>
            <a:pPr algn="ctr" eaLnBrk="1" hangingPunct="1"/>
            <a:r>
              <a:rPr lang="fr-CH" altLang="fr-FR" b="1" smtClean="0"/>
              <a:t>Sexual violence as an international crime</a:t>
            </a:r>
            <a:endParaRPr lang="en-GB" altLang="fr-FR" b="1" smtClean="0"/>
          </a:p>
        </p:txBody>
      </p:sp>
      <p:graphicFrame>
        <p:nvGraphicFramePr>
          <p:cNvPr id="4" name="Diagram 3"/>
          <p:cNvGraphicFramePr/>
          <p:nvPr/>
        </p:nvGraphicFramePr>
        <p:xfrm>
          <a:off x="1475656" y="1916832"/>
          <a:ext cx="7488832" cy="43924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ctrTitle"/>
          </p:nvPr>
        </p:nvSpPr>
        <p:spPr/>
        <p:txBody>
          <a:bodyPr/>
          <a:lstStyle/>
          <a:p>
            <a:pPr algn="ctr" eaLnBrk="1" hangingPunct="1"/>
            <a:r>
              <a:rPr lang="en-US" altLang="fr-FR" sz="4000" b="1" smtClean="0"/>
              <a:t>Sexual violence as a </a:t>
            </a:r>
            <a:br>
              <a:rPr lang="en-US" altLang="fr-FR" sz="4000" b="1" smtClean="0"/>
            </a:br>
            <a:r>
              <a:rPr lang="en-US" altLang="fr-FR" sz="4000" b="1" smtClean="0"/>
              <a:t>war crime</a:t>
            </a:r>
          </a:p>
        </p:txBody>
      </p:sp>
      <p:graphicFrame>
        <p:nvGraphicFramePr>
          <p:cNvPr id="5" name="Diagram 4"/>
          <p:cNvGraphicFramePr/>
          <p:nvPr/>
        </p:nvGraphicFramePr>
        <p:xfrm>
          <a:off x="1187624" y="1556792"/>
          <a:ext cx="7704856" cy="51125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algn="ctr" eaLnBrk="1" hangingPunct="1"/>
            <a:r>
              <a:rPr lang="fr-CH" altLang="fr-FR" b="1" smtClean="0"/>
              <a:t>Outline</a:t>
            </a:r>
            <a:endParaRPr lang="en-GB" altLang="fr-FR" b="1" smtClean="0"/>
          </a:p>
        </p:txBody>
      </p:sp>
      <p:sp>
        <p:nvSpPr>
          <p:cNvPr id="4099" name="Content Placeholder 2"/>
          <p:cNvSpPr>
            <a:spLocks noGrp="1"/>
          </p:cNvSpPr>
          <p:nvPr>
            <p:ph idx="1"/>
          </p:nvPr>
        </p:nvSpPr>
        <p:spPr>
          <a:xfrm>
            <a:off x="1331913" y="1125538"/>
            <a:ext cx="7283450" cy="5616575"/>
          </a:xfrm>
        </p:spPr>
        <p:txBody>
          <a:bodyPr/>
          <a:lstStyle/>
          <a:p>
            <a:pPr marL="571500" indent="-571500" eaLnBrk="1" hangingPunct="1">
              <a:buFontTx/>
              <a:buAutoNum type="romanUcPeriod"/>
            </a:pPr>
            <a:r>
              <a:rPr lang="en-US" altLang="fr-FR" sz="2400" b="1" dirty="0" smtClean="0"/>
              <a:t>Film: </a:t>
            </a:r>
            <a:r>
              <a:rPr lang="en-US" altLang="fr-FR" sz="2400" b="1" i="1" dirty="0" smtClean="0"/>
              <a:t>Sexual Violence: The Hidden Legacy of War</a:t>
            </a:r>
          </a:p>
          <a:p>
            <a:pPr marL="571500" indent="-571500" eaLnBrk="1" hangingPunct="1">
              <a:buFontTx/>
              <a:buAutoNum type="romanUcPeriod"/>
            </a:pPr>
            <a:r>
              <a:rPr lang="en-US" altLang="fr-FR" sz="2400" b="1" dirty="0" smtClean="0"/>
              <a:t>Background</a:t>
            </a:r>
          </a:p>
          <a:p>
            <a:pPr lvl="1" eaLnBrk="1" hangingPunct="1">
              <a:buFont typeface="Arial" panose="020B0604020202020204" pitchFamily="34" charset="0"/>
              <a:buChar char="•"/>
            </a:pPr>
            <a:r>
              <a:rPr lang="en-US" altLang="fr-FR" sz="1600" dirty="0" smtClean="0"/>
              <a:t>What is sexual violence?</a:t>
            </a:r>
          </a:p>
          <a:p>
            <a:pPr lvl="1" eaLnBrk="1" hangingPunct="1">
              <a:buFont typeface="Arial" panose="020B0604020202020204" pitchFamily="34" charset="0"/>
              <a:buChar char="•"/>
            </a:pPr>
            <a:r>
              <a:rPr lang="en-US" altLang="fr-FR" sz="1600" dirty="0" smtClean="0"/>
              <a:t>What are the causes and consequences of this IHL violation? </a:t>
            </a:r>
          </a:p>
          <a:p>
            <a:pPr marL="571500" indent="-571500" eaLnBrk="1" hangingPunct="1">
              <a:buFontTx/>
              <a:buAutoNum type="romanUcPeriod"/>
            </a:pPr>
            <a:r>
              <a:rPr lang="en-US" altLang="fr-FR" sz="2400" b="1" dirty="0" smtClean="0"/>
              <a:t>Legal framework</a:t>
            </a:r>
          </a:p>
          <a:p>
            <a:pPr lvl="1" eaLnBrk="1" hangingPunct="1">
              <a:buFont typeface="Arial" panose="020B0604020202020204" pitchFamily="34" charset="0"/>
              <a:buChar char="•"/>
            </a:pPr>
            <a:r>
              <a:rPr lang="en-US" altLang="fr-FR" sz="1600" dirty="0" smtClean="0"/>
              <a:t>International humanitarian law (IHL)</a:t>
            </a:r>
          </a:p>
          <a:p>
            <a:pPr lvl="1" eaLnBrk="1" hangingPunct="1">
              <a:buFont typeface="Arial" panose="020B0604020202020204" pitchFamily="34" charset="0"/>
              <a:buChar char="•"/>
            </a:pPr>
            <a:r>
              <a:rPr lang="en-US" altLang="fr-FR" sz="1600" dirty="0" smtClean="0"/>
              <a:t>International human rights law (IHRL)</a:t>
            </a:r>
          </a:p>
          <a:p>
            <a:pPr lvl="1" eaLnBrk="1" hangingPunct="1">
              <a:buFont typeface="Arial" panose="020B0604020202020204" pitchFamily="34" charset="0"/>
              <a:buChar char="•"/>
            </a:pPr>
            <a:r>
              <a:rPr lang="en-US" altLang="fr-FR" sz="1600" dirty="0" smtClean="0"/>
              <a:t>International criminal law </a:t>
            </a:r>
          </a:p>
          <a:p>
            <a:pPr lvl="1" eaLnBrk="1" hangingPunct="1">
              <a:buFont typeface="Arial" panose="020B0604020202020204" pitchFamily="34" charset="0"/>
              <a:buChar char="•"/>
            </a:pPr>
            <a:r>
              <a:rPr lang="en-US" altLang="fr-FR" sz="1600" dirty="0" smtClean="0"/>
              <a:t>Domestic legislation</a:t>
            </a:r>
          </a:p>
          <a:p>
            <a:pPr marL="571500" indent="-571500" eaLnBrk="1" hangingPunct="1">
              <a:buFontTx/>
              <a:buAutoNum type="romanUcPeriod"/>
            </a:pPr>
            <a:r>
              <a:rPr lang="en-US" altLang="fr-FR" sz="2400" b="1" dirty="0" smtClean="0"/>
              <a:t>Humanitarian response to sexual violence</a:t>
            </a:r>
          </a:p>
          <a:p>
            <a:pPr lvl="1" eaLnBrk="1" hangingPunct="1">
              <a:buFont typeface="Arial" panose="020B0604020202020204" pitchFamily="34" charset="0"/>
              <a:buChar char="•"/>
            </a:pPr>
            <a:r>
              <a:rPr lang="en-US" altLang="fr-FR" sz="1600" dirty="0" smtClean="0"/>
              <a:t>Assistance </a:t>
            </a:r>
          </a:p>
          <a:p>
            <a:pPr lvl="1" eaLnBrk="1" hangingPunct="1">
              <a:buFont typeface="Arial" panose="020B0604020202020204" pitchFamily="34" charset="0"/>
              <a:buChar char="•"/>
            </a:pPr>
            <a:r>
              <a:rPr lang="en-US" altLang="fr-FR" sz="1600" dirty="0" smtClean="0"/>
              <a:t>Protection</a:t>
            </a:r>
          </a:p>
          <a:p>
            <a:pPr lvl="1" eaLnBrk="1" hangingPunct="1">
              <a:buFont typeface="Arial" panose="020B0604020202020204" pitchFamily="34" charset="0"/>
              <a:buChar char="•"/>
            </a:pPr>
            <a:r>
              <a:rPr lang="en-US" altLang="fr-FR" sz="1600" dirty="0" smtClean="0"/>
              <a:t>Prevention / Dialogue</a:t>
            </a:r>
          </a:p>
          <a:p>
            <a:pPr marL="571500" indent="-571500" eaLnBrk="1" hangingPunct="1">
              <a:buFontTx/>
              <a:buAutoNum type="romanUcPeriod"/>
            </a:pPr>
            <a:r>
              <a:rPr lang="en-US" altLang="fr-FR" sz="2400" b="1" dirty="0" smtClean="0"/>
              <a:t>Case studies</a:t>
            </a:r>
          </a:p>
          <a:p>
            <a:pPr marL="571500" indent="-571500" eaLnBrk="1" hangingPunct="1">
              <a:buFontTx/>
              <a:buNone/>
            </a:pPr>
            <a:endParaRPr lang="en-US" altLang="fr-FR" sz="1600"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ctrTitle"/>
          </p:nvPr>
        </p:nvSpPr>
        <p:spPr/>
        <p:txBody>
          <a:bodyPr/>
          <a:lstStyle/>
          <a:p>
            <a:pPr algn="ctr" eaLnBrk="1" hangingPunct="1"/>
            <a:r>
              <a:rPr lang="fr-CH" altLang="fr-FR" sz="4000" b="1" smtClean="0"/>
              <a:t>Sexual violence as a </a:t>
            </a:r>
            <a:br>
              <a:rPr lang="fr-CH" altLang="fr-FR" sz="4000" b="1" smtClean="0"/>
            </a:br>
            <a:r>
              <a:rPr lang="fr-CH" altLang="fr-FR" sz="4000" b="1" smtClean="0"/>
              <a:t>crime against humanity</a:t>
            </a:r>
            <a:endParaRPr lang="en-GB" altLang="fr-FR" sz="4000" b="1" smtClean="0"/>
          </a:p>
        </p:txBody>
      </p:sp>
      <p:graphicFrame>
        <p:nvGraphicFramePr>
          <p:cNvPr id="5" name="Diagram 4"/>
          <p:cNvGraphicFramePr/>
          <p:nvPr/>
        </p:nvGraphicFramePr>
        <p:xfrm>
          <a:off x="1331640" y="1556792"/>
          <a:ext cx="7704856" cy="51125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ctrTitle"/>
          </p:nvPr>
        </p:nvSpPr>
        <p:spPr/>
        <p:txBody>
          <a:bodyPr/>
          <a:lstStyle/>
          <a:p>
            <a:pPr algn="ctr" eaLnBrk="1" hangingPunct="1"/>
            <a:r>
              <a:rPr lang="fr-CH" altLang="fr-FR" sz="4000" b="1" smtClean="0"/>
              <a:t>Sexual violence as an act of genocide</a:t>
            </a:r>
            <a:endParaRPr lang="en-GB" altLang="fr-FR" sz="4000" b="1" smtClean="0"/>
          </a:p>
        </p:txBody>
      </p:sp>
      <p:graphicFrame>
        <p:nvGraphicFramePr>
          <p:cNvPr id="5" name="Diagram 4"/>
          <p:cNvGraphicFramePr/>
          <p:nvPr/>
        </p:nvGraphicFramePr>
        <p:xfrm>
          <a:off x="1331640" y="1556792"/>
          <a:ext cx="7704856" cy="51125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1331913" y="0"/>
            <a:ext cx="7283450" cy="981075"/>
          </a:xfrm>
        </p:spPr>
        <p:txBody>
          <a:bodyPr/>
          <a:lstStyle/>
          <a:p>
            <a:pPr algn="ctr" eaLnBrk="1" hangingPunct="1"/>
            <a:r>
              <a:rPr lang="en-US" altLang="fr-FR" b="1" smtClean="0"/>
              <a:t>Liability for SV crimes</a:t>
            </a:r>
          </a:p>
        </p:txBody>
      </p:sp>
      <p:graphicFrame>
        <p:nvGraphicFramePr>
          <p:cNvPr id="4" name="Diagram 3"/>
          <p:cNvGraphicFramePr/>
          <p:nvPr/>
        </p:nvGraphicFramePr>
        <p:xfrm>
          <a:off x="1259632" y="908720"/>
          <a:ext cx="7884368" cy="57606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algn="ctr" eaLnBrk="1" hangingPunct="1"/>
            <a:r>
              <a:rPr lang="en-GB" altLang="fr-FR" b="1" smtClean="0"/>
              <a:t>Domestic</a:t>
            </a:r>
            <a:r>
              <a:rPr lang="fr-CH" altLang="fr-FR" b="1" smtClean="0"/>
              <a:t> </a:t>
            </a:r>
            <a:r>
              <a:rPr lang="en-GB" altLang="fr-FR" b="1" smtClean="0"/>
              <a:t>legislation</a:t>
            </a:r>
          </a:p>
        </p:txBody>
      </p:sp>
      <p:sp>
        <p:nvSpPr>
          <p:cNvPr id="3" name="Rounded Rectangle 2"/>
          <p:cNvSpPr/>
          <p:nvPr/>
        </p:nvSpPr>
        <p:spPr>
          <a:xfrm>
            <a:off x="2051050" y="1268413"/>
            <a:ext cx="6124575" cy="151288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CH" sz="2200" dirty="0"/>
              <a:t>States have an obligation to </a:t>
            </a:r>
            <a:r>
              <a:rPr lang="en-GB" sz="2200" b="1" dirty="0"/>
              <a:t>criminalize,</a:t>
            </a:r>
            <a:r>
              <a:rPr lang="en-GB" sz="2200" dirty="0"/>
              <a:t> </a:t>
            </a:r>
            <a:r>
              <a:rPr lang="en-GB" sz="2200" b="1" dirty="0"/>
              <a:t>investigate </a:t>
            </a:r>
            <a:r>
              <a:rPr lang="en-GB" sz="2200" dirty="0"/>
              <a:t>and</a:t>
            </a:r>
            <a:r>
              <a:rPr lang="en-GB" sz="2200" b="1" dirty="0"/>
              <a:t> prosecute</a:t>
            </a:r>
            <a:r>
              <a:rPr lang="en-GB" sz="2200" dirty="0"/>
              <a:t> rape and other SV</a:t>
            </a:r>
          </a:p>
        </p:txBody>
      </p:sp>
      <p:sp>
        <p:nvSpPr>
          <p:cNvPr id="4" name="Down Arrow 3"/>
          <p:cNvSpPr/>
          <p:nvPr/>
        </p:nvSpPr>
        <p:spPr>
          <a:xfrm>
            <a:off x="4662488" y="2997200"/>
            <a:ext cx="684212" cy="1511300"/>
          </a:xfrm>
          <a:prstGeom prst="downArrow">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5" name="Oval 4"/>
          <p:cNvSpPr/>
          <p:nvPr/>
        </p:nvSpPr>
        <p:spPr>
          <a:xfrm>
            <a:off x="2411413" y="4581525"/>
            <a:ext cx="5184775" cy="2160588"/>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sz="2200" dirty="0"/>
              <a:t>National criminal law in many countries recognizes rape and other SV as crimes</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1331913" y="5589588"/>
            <a:ext cx="7283450" cy="1143000"/>
          </a:xfrm>
        </p:spPr>
        <p:txBody>
          <a:bodyPr/>
          <a:lstStyle/>
          <a:p>
            <a:pPr algn="ctr" eaLnBrk="1" hangingPunct="1"/>
            <a:r>
              <a:rPr lang="fr-CH" altLang="fr-FR" b="1" smtClean="0"/>
              <a:t>VI. Humanitarian response to sexual violence</a:t>
            </a:r>
            <a:endParaRPr lang="en-GB" altLang="fr-FR" b="1" smtClean="0"/>
          </a:p>
        </p:txBody>
      </p:sp>
      <p:pic>
        <p:nvPicPr>
          <p:cNvPr id="2662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9038" y="0"/>
            <a:ext cx="7954962" cy="528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algn="ctr" eaLnBrk="1" hangingPunct="1"/>
            <a:r>
              <a:rPr lang="fr-CH" altLang="fr-FR" b="1" smtClean="0"/>
              <a:t>What do you think?</a:t>
            </a:r>
            <a:endParaRPr lang="en-GB" altLang="fr-FR" b="1" smtClean="0"/>
          </a:p>
        </p:txBody>
      </p:sp>
      <p:graphicFrame>
        <p:nvGraphicFramePr>
          <p:cNvPr id="7" name="Diagram 6"/>
          <p:cNvGraphicFramePr/>
          <p:nvPr/>
        </p:nvGraphicFramePr>
        <p:xfrm>
          <a:off x="1979712" y="1416112"/>
          <a:ext cx="6135877" cy="46805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05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58888" y="1265238"/>
            <a:ext cx="7467600" cy="497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Explosion 1 7"/>
          <p:cNvSpPr/>
          <p:nvPr/>
        </p:nvSpPr>
        <p:spPr>
          <a:xfrm>
            <a:off x="-180975" y="908050"/>
            <a:ext cx="3816350" cy="5041900"/>
          </a:xfrm>
          <a:prstGeom prst="irregularSeal1">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solidFill>
                  <a:schemeClr val="tx1"/>
                </a:solidFill>
              </a:rPr>
              <a:t>Hint: Should you simply expect victims to come to you, or should you adopt another approach?</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xit" presetSubtype="0" fill="hold" nodeType="clickEffect">
                                  <p:stCondLst>
                                    <p:cond delay="0"/>
                                  </p:stCondLst>
                                  <p:childTnLst>
                                    <p:set>
                                      <p:cBhvr>
                                        <p:cTn id="6" dur="1" fill="hold">
                                          <p:stCondLst>
                                            <p:cond delay="0"/>
                                          </p:stCondLst>
                                        </p:cTn>
                                        <p:tgtEl>
                                          <p:spTgt spid="2050"/>
                                        </p:tgtEl>
                                        <p:attrNameLst>
                                          <p:attrName>style.visibility</p:attrName>
                                        </p:attrNameLst>
                                      </p:cBhvr>
                                      <p:to>
                                        <p:strVal val="hidden"/>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1331913" y="125413"/>
            <a:ext cx="7283450" cy="1431925"/>
          </a:xfrm>
        </p:spPr>
        <p:txBody>
          <a:bodyPr/>
          <a:lstStyle/>
          <a:p>
            <a:pPr algn="ctr" eaLnBrk="1" hangingPunct="1"/>
            <a:r>
              <a:rPr lang="en-US" altLang="fr-FR" b="1" smtClean="0"/>
              <a:t>SV as an ICRC priority (2013)</a:t>
            </a:r>
          </a:p>
        </p:txBody>
      </p:sp>
      <p:pic>
        <p:nvPicPr>
          <p:cNvPr id="28675"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590675" y="3213100"/>
            <a:ext cx="3629025" cy="2428875"/>
          </a:xfrm>
        </p:spPr>
      </p:pic>
      <p:sp>
        <p:nvSpPr>
          <p:cNvPr id="28676" name="Rectangle 6"/>
          <p:cNvSpPr>
            <a:spLocks noChangeArrowheads="1"/>
          </p:cNvSpPr>
          <p:nvPr/>
        </p:nvSpPr>
        <p:spPr bwMode="auto">
          <a:xfrm>
            <a:off x="1619250" y="5788025"/>
            <a:ext cx="72009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fr-FR"/>
              <a:t>http://www.icrc.org/eng/resources/documents/audiovisuals/video/2013/12-19-sexual-violence-krahenbuhl.htm</a:t>
            </a:r>
          </a:p>
        </p:txBody>
      </p:sp>
      <p:sp>
        <p:nvSpPr>
          <p:cNvPr id="28677" name="TextBox 7"/>
          <p:cNvSpPr txBox="1">
            <a:spLocks noChangeArrowheads="1"/>
          </p:cNvSpPr>
          <p:nvPr/>
        </p:nvSpPr>
        <p:spPr bwMode="auto">
          <a:xfrm>
            <a:off x="1619250" y="2127250"/>
            <a:ext cx="3960813"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fr-FR" b="1"/>
              <a:t>Interview with Pierre Krähenbühl, former ICRC head of operations,  19 December 2013</a:t>
            </a:r>
          </a:p>
        </p:txBody>
      </p:sp>
      <p:sp>
        <p:nvSpPr>
          <p:cNvPr id="9" name="Oval Callout 8"/>
          <p:cNvSpPr/>
          <p:nvPr/>
        </p:nvSpPr>
        <p:spPr>
          <a:xfrm>
            <a:off x="5903913" y="2090738"/>
            <a:ext cx="3240087" cy="2376487"/>
          </a:xfrm>
          <a:prstGeom prst="wedgeEllipseCallout">
            <a:avLst>
              <a:gd name="adj1" fmla="val -67512"/>
              <a:gd name="adj2" fmla="val 44608"/>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8679" name="TextBox 9"/>
          <p:cNvSpPr txBox="1">
            <a:spLocks noChangeArrowheads="1"/>
          </p:cNvSpPr>
          <p:nvPr/>
        </p:nvSpPr>
        <p:spPr bwMode="auto">
          <a:xfrm>
            <a:off x="6372225" y="2133600"/>
            <a:ext cx="2447925"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fr-FR" sz="2000" b="1">
                <a:solidFill>
                  <a:schemeClr val="bg1"/>
                </a:solidFill>
              </a:rPr>
              <a:t>We need a paradigm shift … We need to assume that SV and abuse is going to be widespread</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1331913" y="125413"/>
            <a:ext cx="7812087" cy="1647825"/>
          </a:xfrm>
        </p:spPr>
        <p:txBody>
          <a:bodyPr/>
          <a:lstStyle/>
          <a:p>
            <a:pPr algn="ctr" eaLnBrk="1" hangingPunct="1"/>
            <a:r>
              <a:rPr lang="en-US" altLang="fr-FR" b="1" smtClean="0"/>
              <a:t>A holistic and multidisciplinary humanitarian response</a:t>
            </a:r>
            <a:endParaRPr lang="en-US" altLang="fr-FR" b="1" i="1" smtClean="0"/>
          </a:p>
        </p:txBody>
      </p:sp>
      <p:graphicFrame>
        <p:nvGraphicFramePr>
          <p:cNvPr id="6" name="Content Placeholder 5"/>
          <p:cNvGraphicFramePr>
            <a:graphicFrameLocks noGrp="1"/>
          </p:cNvGraphicFramePr>
          <p:nvPr>
            <p:ph idx="1"/>
          </p:nvPr>
        </p:nvGraphicFramePr>
        <p:xfrm>
          <a:off x="1691680" y="1916832"/>
          <a:ext cx="6912496" cy="49411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algn="ctr" eaLnBrk="1" hangingPunct="1"/>
            <a:r>
              <a:rPr lang="en-US" altLang="fr-FR" b="1" smtClean="0"/>
              <a:t>What do you think?</a:t>
            </a:r>
          </a:p>
        </p:txBody>
      </p:sp>
      <p:sp>
        <p:nvSpPr>
          <p:cNvPr id="4" name="Rounded Rectangle 3"/>
          <p:cNvSpPr/>
          <p:nvPr/>
        </p:nvSpPr>
        <p:spPr>
          <a:xfrm>
            <a:off x="1581150" y="1341438"/>
            <a:ext cx="6911975" cy="115093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300" b="1"/>
              <a:t>Is there a “right to abortion” under IHL for women and girls who become pregnant as a</a:t>
            </a:r>
          </a:p>
          <a:p>
            <a:pPr fontAlgn="auto">
              <a:spcBef>
                <a:spcPts val="0"/>
              </a:spcBef>
              <a:spcAft>
                <a:spcPts val="0"/>
              </a:spcAft>
              <a:defRPr/>
            </a:pPr>
            <a:r>
              <a:rPr lang="en-US" sz="2300" b="1"/>
              <a:t>result of rape? </a:t>
            </a:r>
            <a:r>
              <a:rPr lang="en-US" sz="2300"/>
              <a:t> </a:t>
            </a:r>
          </a:p>
        </p:txBody>
      </p:sp>
      <p:sp>
        <p:nvSpPr>
          <p:cNvPr id="6" name="Rectangle 5"/>
          <p:cNvSpPr/>
          <p:nvPr/>
        </p:nvSpPr>
        <p:spPr>
          <a:xfrm>
            <a:off x="1258888" y="2565400"/>
            <a:ext cx="7705725" cy="4032250"/>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fr-CH" dirty="0">
              <a:solidFill>
                <a:schemeClr val="tx1"/>
              </a:solidFill>
            </a:endParaRPr>
          </a:p>
          <a:p>
            <a:pPr fontAlgn="auto">
              <a:spcBef>
                <a:spcPts val="0"/>
              </a:spcBef>
              <a:spcAft>
                <a:spcPts val="0"/>
              </a:spcAft>
              <a:defRPr/>
            </a:pPr>
            <a:r>
              <a:rPr lang="fr-CH" dirty="0">
                <a:solidFill>
                  <a:schemeClr val="tx1"/>
                </a:solidFill>
              </a:rPr>
              <a:t>No reference to abortion in IHL, but:</a:t>
            </a:r>
          </a:p>
          <a:p>
            <a:pPr fontAlgn="auto">
              <a:spcBef>
                <a:spcPts val="0"/>
              </a:spcBef>
              <a:spcAft>
                <a:spcPts val="0"/>
              </a:spcAft>
              <a:defRPr/>
            </a:pPr>
            <a:r>
              <a:rPr lang="en-GB" dirty="0">
                <a:solidFill>
                  <a:schemeClr val="tx1"/>
                </a:solidFill>
              </a:rPr>
              <a:t> </a:t>
            </a:r>
          </a:p>
          <a:p>
            <a:pPr fontAlgn="auto">
              <a:spcBef>
                <a:spcPts val="0"/>
              </a:spcBef>
              <a:spcAft>
                <a:spcPts val="0"/>
              </a:spcAft>
              <a:defRPr/>
            </a:pPr>
            <a:r>
              <a:rPr lang="en-GB" dirty="0">
                <a:solidFill>
                  <a:schemeClr val="tx1"/>
                </a:solidFill>
              </a:rPr>
              <a:t>- rape and sexual violence are prohibited; </a:t>
            </a:r>
          </a:p>
          <a:p>
            <a:pPr fontAlgn="auto">
              <a:spcBef>
                <a:spcPts val="0"/>
              </a:spcBef>
              <a:spcAft>
                <a:spcPts val="0"/>
              </a:spcAft>
              <a:defRPr/>
            </a:pPr>
            <a:r>
              <a:rPr lang="en-GB" dirty="0">
                <a:solidFill>
                  <a:schemeClr val="tx1"/>
                </a:solidFill>
              </a:rPr>
              <a:t>- belligerents must provide medical care to the wounded and sick without discrimination;</a:t>
            </a:r>
          </a:p>
          <a:p>
            <a:pPr fontAlgn="auto">
              <a:spcBef>
                <a:spcPts val="0"/>
              </a:spcBef>
              <a:spcAft>
                <a:spcPts val="0"/>
              </a:spcAft>
              <a:defRPr/>
            </a:pPr>
            <a:r>
              <a:rPr lang="fr-CH" dirty="0">
                <a:solidFill>
                  <a:schemeClr val="tx1"/>
                </a:solidFill>
              </a:rPr>
              <a:t>- </a:t>
            </a:r>
            <a:r>
              <a:rPr lang="en-GB" dirty="0">
                <a:solidFill>
                  <a:schemeClr val="tx1"/>
                </a:solidFill>
              </a:rPr>
              <a:t>women who have been raped and/or who are pregnant are covered by IHL provisions protecting the wounded and sick;</a:t>
            </a:r>
          </a:p>
          <a:p>
            <a:pPr fontAlgn="auto">
              <a:spcBef>
                <a:spcPts val="0"/>
              </a:spcBef>
              <a:spcAft>
                <a:spcPts val="0"/>
              </a:spcAft>
              <a:defRPr/>
            </a:pPr>
            <a:r>
              <a:rPr lang="fr-CH" dirty="0">
                <a:solidFill>
                  <a:schemeClr val="tx1"/>
                </a:solidFill>
              </a:rPr>
              <a:t>- i</a:t>
            </a:r>
            <a:r>
              <a:rPr lang="en-GB" dirty="0">
                <a:solidFill>
                  <a:schemeClr val="tx1"/>
                </a:solidFill>
              </a:rPr>
              <a:t>n some circumstances, abortion may be included within the meaning of medical care under IHL; </a:t>
            </a:r>
          </a:p>
          <a:p>
            <a:pPr fontAlgn="auto">
              <a:spcBef>
                <a:spcPts val="0"/>
              </a:spcBef>
              <a:spcAft>
                <a:spcPts val="0"/>
              </a:spcAft>
              <a:defRPr/>
            </a:pPr>
            <a:r>
              <a:rPr lang="en-GB" dirty="0">
                <a:solidFill>
                  <a:schemeClr val="tx1"/>
                </a:solidFill>
              </a:rPr>
              <a:t>- performing abortions following rape depends on domestic law.</a:t>
            </a:r>
          </a:p>
          <a:p>
            <a:pPr marL="285750" indent="-285750" fontAlgn="auto">
              <a:spcBef>
                <a:spcPts val="0"/>
              </a:spcBef>
              <a:spcAft>
                <a:spcPts val="0"/>
              </a:spcAft>
              <a:buFontTx/>
              <a:buChar char="-"/>
              <a:defRPr/>
            </a:pPr>
            <a:endParaRPr lang="en-GB" dirty="0">
              <a:solidFill>
                <a:schemeClr val="tx1"/>
              </a:solidFill>
            </a:endParaRPr>
          </a:p>
          <a:p>
            <a:pPr marL="285750" indent="-285750" fontAlgn="auto">
              <a:spcBef>
                <a:spcPts val="0"/>
              </a:spcBef>
              <a:spcAft>
                <a:spcPts val="0"/>
              </a:spcAft>
              <a:buFontTx/>
              <a:buChar char="-"/>
              <a:defRPr/>
            </a:pPr>
            <a:endParaRPr lang="en-GB"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ctrTitle"/>
          </p:nvPr>
        </p:nvSpPr>
        <p:spPr/>
        <p:txBody>
          <a:bodyPr/>
          <a:lstStyle/>
          <a:p>
            <a:pPr algn="ctr" eaLnBrk="1" hangingPunct="1"/>
            <a:r>
              <a:rPr lang="fr-CH" altLang="fr-FR" sz="4000" b="1" smtClean="0"/>
              <a:t>Questions &amp; discussion</a:t>
            </a:r>
            <a:endParaRPr lang="en-GB" altLang="fr-FR" sz="4000" b="1" smtClean="0"/>
          </a:p>
        </p:txBody>
      </p:sp>
      <p:pic>
        <p:nvPicPr>
          <p:cNvPr id="31747"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47813" y="1557338"/>
            <a:ext cx="7354887" cy="489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1403350" y="5229225"/>
            <a:ext cx="7283450" cy="1143000"/>
          </a:xfrm>
        </p:spPr>
        <p:txBody>
          <a:bodyPr/>
          <a:lstStyle/>
          <a:p>
            <a:pPr algn="ctr" eaLnBrk="1" hangingPunct="1"/>
            <a:r>
              <a:rPr lang="fr-CH" altLang="fr-FR" b="1" dirty="0" smtClean="0"/>
              <a:t>I. </a:t>
            </a:r>
            <a:r>
              <a:rPr lang="fr-CH" altLang="fr-FR" b="1" i="1" dirty="0" err="1" smtClean="0"/>
              <a:t>Sexual</a:t>
            </a:r>
            <a:r>
              <a:rPr lang="fr-CH" altLang="fr-FR" b="1" i="1" dirty="0" smtClean="0"/>
              <a:t> Violence: The </a:t>
            </a:r>
            <a:r>
              <a:rPr lang="fr-CH" altLang="fr-FR" b="1" i="1" dirty="0" err="1"/>
              <a:t>H</a:t>
            </a:r>
            <a:r>
              <a:rPr lang="fr-CH" altLang="fr-FR" b="1" i="1" dirty="0" err="1" smtClean="0"/>
              <a:t>idden</a:t>
            </a:r>
            <a:r>
              <a:rPr lang="fr-CH" altLang="fr-FR" b="1" i="1" dirty="0" smtClean="0"/>
              <a:t> </a:t>
            </a:r>
            <a:r>
              <a:rPr lang="fr-CH" altLang="fr-FR" b="1" i="1" dirty="0" err="1"/>
              <a:t>L</a:t>
            </a:r>
            <a:r>
              <a:rPr lang="fr-CH" altLang="fr-FR" b="1" i="1" dirty="0" err="1" smtClean="0"/>
              <a:t>egacy</a:t>
            </a:r>
            <a:r>
              <a:rPr lang="fr-CH" altLang="fr-FR" b="1" i="1" dirty="0" smtClean="0"/>
              <a:t> of </a:t>
            </a:r>
            <a:r>
              <a:rPr lang="fr-CH" altLang="fr-FR" b="1" i="1" dirty="0" err="1"/>
              <a:t>W</a:t>
            </a:r>
            <a:r>
              <a:rPr lang="fr-CH" altLang="fr-FR" b="1" i="1" dirty="0" err="1" smtClean="0"/>
              <a:t>ar</a:t>
            </a:r>
            <a:endParaRPr lang="en-GB" altLang="fr-FR" i="1"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1403350" y="5589588"/>
            <a:ext cx="7283450" cy="1143000"/>
          </a:xfrm>
        </p:spPr>
        <p:txBody>
          <a:bodyPr/>
          <a:lstStyle/>
          <a:p>
            <a:pPr algn="ctr" eaLnBrk="1" hangingPunct="1"/>
            <a:r>
              <a:rPr lang="fr-CH" altLang="fr-FR" b="1" smtClean="0"/>
              <a:t>V. Case studies</a:t>
            </a:r>
            <a:endParaRPr lang="en-GB" altLang="fr-FR" b="1" smtClean="0"/>
          </a:p>
        </p:txBody>
      </p:sp>
      <p:pic>
        <p:nvPicPr>
          <p:cNvPr id="32771" name="Picture 2" descr="O:\LPA\MCAP\DEMANDES INTERNES\Brunet-Baldwin\Violences sexuelles\v-p-cd-e-0110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450" y="0"/>
            <a:ext cx="7978775" cy="530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algn="ctr" eaLnBrk="1" hangingPunct="1"/>
            <a:r>
              <a:rPr lang="en-GB" altLang="fr-FR" b="1" dirty="0" smtClean="0"/>
              <a:t>Colombia, Sexual violence</a:t>
            </a:r>
            <a:endParaRPr lang="en-GB" altLang="fr-FR" dirty="0" smtClean="0"/>
          </a:p>
        </p:txBody>
      </p:sp>
      <p:sp>
        <p:nvSpPr>
          <p:cNvPr id="4" name="TextBox 3"/>
          <p:cNvSpPr txBox="1"/>
          <p:nvPr/>
        </p:nvSpPr>
        <p:spPr>
          <a:xfrm>
            <a:off x="1475656" y="1049077"/>
            <a:ext cx="7497247" cy="3139321"/>
          </a:xfrm>
          <a:prstGeom prst="rect">
            <a:avLst/>
          </a:prstGeom>
          <a:noFill/>
        </p:spPr>
        <p:txBody>
          <a:bodyPr wrap="square">
            <a:spAutoFit/>
          </a:bodyPr>
          <a:lstStyle/>
          <a:p>
            <a:pPr>
              <a:defRPr/>
            </a:pPr>
            <a:r>
              <a:rPr lang="en-GB" dirty="0" smtClean="0">
                <a:solidFill>
                  <a:srgbClr val="000000"/>
                </a:solidFill>
              </a:rPr>
              <a:t>Facts</a:t>
            </a:r>
          </a:p>
          <a:p>
            <a:pPr marL="214313" indent="-214313">
              <a:buFont typeface="Arial" panose="020B0604020202020204" pitchFamily="34" charset="0"/>
              <a:buChar char="•"/>
              <a:defRPr/>
            </a:pPr>
            <a:r>
              <a:rPr lang="en-GB" dirty="0" smtClean="0">
                <a:solidFill>
                  <a:srgbClr val="000000"/>
                </a:solidFill>
              </a:rPr>
              <a:t>Acts of sexual violence, including against men and boys, have been perpetrated within the context of the armed conflict in Colombia. There have also been issues related to children born as a result of rape.</a:t>
            </a:r>
          </a:p>
          <a:p>
            <a:pPr marL="214313" indent="-214313">
              <a:buFont typeface="Arial" panose="020B0604020202020204" pitchFamily="34" charset="0"/>
              <a:buChar char="•"/>
              <a:defRPr/>
            </a:pPr>
            <a:r>
              <a:rPr lang="en-GB" dirty="0" smtClean="0">
                <a:solidFill>
                  <a:srgbClr val="000000"/>
                </a:solidFill>
              </a:rPr>
              <a:t>Women leaders and activists and their families have been systematically targeted or threatened with sexual violence.</a:t>
            </a:r>
          </a:p>
          <a:p>
            <a:pPr marL="214313" indent="-214313">
              <a:buFont typeface="Arial" panose="020B0604020202020204" pitchFamily="34" charset="0"/>
              <a:buChar char="•"/>
              <a:defRPr/>
            </a:pPr>
            <a:r>
              <a:rPr lang="en-GB" dirty="0" smtClean="0">
                <a:solidFill>
                  <a:srgbClr val="000000"/>
                </a:solidFill>
              </a:rPr>
              <a:t>In 2012, the president of Colombia presented a national policy on gender equality aimed at the development of strategies on sexual and reproductive rights.</a:t>
            </a:r>
          </a:p>
          <a:p>
            <a:pPr marL="214313" indent="-214313">
              <a:buFont typeface="Arial" panose="020B0604020202020204" pitchFamily="34" charset="0"/>
              <a:buChar char="•"/>
              <a:defRPr/>
            </a:pPr>
            <a:endParaRPr lang="en-GB" dirty="0">
              <a:solidFill>
                <a:srgbClr val="000000"/>
              </a:solidFill>
            </a:endParaRPr>
          </a:p>
        </p:txBody>
      </p:sp>
      <p:sp>
        <p:nvSpPr>
          <p:cNvPr id="5" name="TextBox 4"/>
          <p:cNvSpPr txBox="1"/>
          <p:nvPr/>
        </p:nvSpPr>
        <p:spPr>
          <a:xfrm>
            <a:off x="1467756" y="4005064"/>
            <a:ext cx="7416824" cy="2585323"/>
          </a:xfrm>
          <a:prstGeom prst="rect">
            <a:avLst/>
          </a:prstGeom>
          <a:noFill/>
        </p:spPr>
        <p:txBody>
          <a:bodyPr wrap="square">
            <a:spAutoFit/>
          </a:bodyPr>
          <a:lstStyle/>
          <a:p>
            <a:pPr>
              <a:defRPr/>
            </a:pPr>
            <a:r>
              <a:rPr lang="en-GB" dirty="0" smtClean="0">
                <a:solidFill>
                  <a:srgbClr val="000000"/>
                </a:solidFill>
              </a:rPr>
              <a:t>Questions</a:t>
            </a:r>
          </a:p>
          <a:p>
            <a:pPr marL="257175" indent="-257175">
              <a:buFontTx/>
              <a:buAutoNum type="arabicPeriod"/>
              <a:defRPr/>
            </a:pPr>
            <a:r>
              <a:rPr lang="en-GB" dirty="0" smtClean="0">
                <a:solidFill>
                  <a:srgbClr val="000000"/>
                </a:solidFill>
              </a:rPr>
              <a:t>What protection does IHL provide against rape and other forms of sexual violence? Does IHL expressly prohibit rape and other forms of sexual violence in international armed conflicts? In non-international armed conflicts?</a:t>
            </a:r>
          </a:p>
          <a:p>
            <a:pPr marL="257175" indent="-257175">
              <a:buFontTx/>
              <a:buAutoNum type="arabicPeriod"/>
              <a:defRPr/>
            </a:pPr>
            <a:r>
              <a:rPr lang="en-GB" dirty="0" smtClean="0">
                <a:solidFill>
                  <a:srgbClr val="000000"/>
                </a:solidFill>
              </a:rPr>
              <a:t>Does IHL apply to sexual violence committed against men and boys? Given that many IHL rules are framed in terms of women’s “honour”, does this mean in practice that different rules protect men and women from sexual violence under IHL?</a:t>
            </a:r>
            <a:endParaRPr lang="en-GB" dirty="0">
              <a:solidFill>
                <a:srgbClr val="000000"/>
              </a:solidFill>
            </a:endParaRPr>
          </a:p>
        </p:txBody>
      </p:sp>
    </p:spTree>
    <p:extLst>
      <p:ext uri="{BB962C8B-B14F-4D97-AF65-F5344CB8AC3E}">
        <p14:creationId xmlns:p14="http://schemas.microsoft.com/office/powerpoint/2010/main" val="23388275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ctrTitle"/>
          </p:nvPr>
        </p:nvSpPr>
        <p:spPr/>
        <p:txBody>
          <a:bodyPr/>
          <a:lstStyle/>
          <a:p>
            <a:pPr algn="ctr" eaLnBrk="1" hangingPunct="1"/>
            <a:r>
              <a:rPr lang="en-GB" altLang="fr-FR" sz="3200" b="1" dirty="0"/>
              <a:t>DRC, 2009 Conflict in the </a:t>
            </a:r>
            <a:r>
              <a:rPr lang="en-GB" altLang="fr-FR" sz="3200" b="1" dirty="0" err="1"/>
              <a:t>Kivus</a:t>
            </a:r>
            <a:endParaRPr lang="en-GB" altLang="fr-FR" sz="3000" dirty="0"/>
          </a:p>
        </p:txBody>
      </p:sp>
      <p:sp>
        <p:nvSpPr>
          <p:cNvPr id="4" name="TextBox 3"/>
          <p:cNvSpPr txBox="1"/>
          <p:nvPr/>
        </p:nvSpPr>
        <p:spPr>
          <a:xfrm>
            <a:off x="1291208" y="1124744"/>
            <a:ext cx="7328630" cy="2585323"/>
          </a:xfrm>
          <a:prstGeom prst="rect">
            <a:avLst/>
          </a:prstGeom>
          <a:noFill/>
        </p:spPr>
        <p:txBody>
          <a:bodyPr wrap="square">
            <a:spAutoFit/>
          </a:bodyPr>
          <a:lstStyle/>
          <a:p>
            <a:pPr>
              <a:defRPr/>
            </a:pPr>
            <a:r>
              <a:rPr lang="fr-CH" dirty="0">
                <a:solidFill>
                  <a:srgbClr val="000000"/>
                </a:solidFill>
              </a:rPr>
              <a:t>Facts</a:t>
            </a:r>
          </a:p>
          <a:p>
            <a:pPr marL="214313" indent="-214313">
              <a:buFont typeface="Arial" pitchFamily="34" charset="0"/>
              <a:buChar char="•"/>
              <a:defRPr/>
            </a:pPr>
            <a:r>
              <a:rPr lang="en-GB" dirty="0">
                <a:solidFill>
                  <a:srgbClr val="000000"/>
                </a:solidFill>
              </a:rPr>
              <a:t>2009 </a:t>
            </a:r>
            <a:r>
              <a:rPr lang="en-GB" dirty="0" smtClean="0">
                <a:solidFill>
                  <a:srgbClr val="000000"/>
                </a:solidFill>
              </a:rPr>
              <a:t>Rwandan–Congolese </a:t>
            </a:r>
            <a:r>
              <a:rPr lang="en-GB" dirty="0">
                <a:solidFill>
                  <a:srgbClr val="000000"/>
                </a:solidFill>
              </a:rPr>
              <a:t>offensive against the </a:t>
            </a:r>
            <a:r>
              <a:rPr lang="en-GB" dirty="0" smtClean="0">
                <a:solidFill>
                  <a:srgbClr val="000000"/>
                </a:solidFill>
              </a:rPr>
              <a:t>Democratic Forces for the Liberation of Rwanda (FDLR)</a:t>
            </a:r>
            <a:endParaRPr lang="en-GB" dirty="0">
              <a:solidFill>
                <a:srgbClr val="000000"/>
              </a:solidFill>
            </a:endParaRPr>
          </a:p>
          <a:p>
            <a:pPr marL="214313" indent="-214313">
              <a:buFont typeface="Arial" pitchFamily="34" charset="0"/>
              <a:buChar char="•"/>
              <a:defRPr/>
            </a:pPr>
            <a:r>
              <a:rPr lang="en-GB" dirty="0" smtClean="0">
                <a:solidFill>
                  <a:srgbClr val="000000"/>
                </a:solidFill>
              </a:rPr>
              <a:t>42 </a:t>
            </a:r>
            <a:r>
              <a:rPr lang="en-GB" dirty="0">
                <a:solidFill>
                  <a:srgbClr val="000000"/>
                </a:solidFill>
              </a:rPr>
              <a:t>cases of rape by coalition </a:t>
            </a:r>
            <a:r>
              <a:rPr lang="en-GB" dirty="0" smtClean="0">
                <a:solidFill>
                  <a:srgbClr val="000000"/>
                </a:solidFill>
              </a:rPr>
              <a:t>soldiers documented by Human Rights Watch</a:t>
            </a:r>
            <a:endParaRPr lang="en-GB" dirty="0">
              <a:solidFill>
                <a:srgbClr val="000000"/>
              </a:solidFill>
            </a:endParaRPr>
          </a:p>
          <a:p>
            <a:pPr marL="214313" indent="-214313">
              <a:buFont typeface="Arial" pitchFamily="34" charset="0"/>
              <a:buChar char="•"/>
              <a:defRPr/>
            </a:pPr>
            <a:r>
              <a:rPr lang="en-GB" dirty="0">
                <a:solidFill>
                  <a:srgbClr val="000000"/>
                </a:solidFill>
              </a:rPr>
              <a:t>Increase in cases of male rape since the launch of military operations against the FDLR</a:t>
            </a:r>
          </a:p>
          <a:p>
            <a:pPr marL="214313" indent="-214313">
              <a:buFont typeface="Arial" pitchFamily="34" charset="0"/>
              <a:buChar char="•"/>
              <a:defRPr/>
            </a:pPr>
            <a:r>
              <a:rPr lang="en-GB" dirty="0" smtClean="0">
                <a:solidFill>
                  <a:srgbClr val="000000"/>
                </a:solidFill>
              </a:rPr>
              <a:t>Double or triple the number of sexual violence cases registered </a:t>
            </a:r>
            <a:r>
              <a:rPr lang="en-GB" dirty="0">
                <a:solidFill>
                  <a:srgbClr val="000000"/>
                </a:solidFill>
              </a:rPr>
              <a:t>at health facilities near the conflict areas in North and South </a:t>
            </a:r>
            <a:r>
              <a:rPr lang="en-GB" dirty="0" smtClean="0">
                <a:solidFill>
                  <a:srgbClr val="000000"/>
                </a:solidFill>
              </a:rPr>
              <a:t>Kivu</a:t>
            </a:r>
            <a:endParaRPr lang="en-GB" dirty="0">
              <a:solidFill>
                <a:srgbClr val="000000"/>
              </a:solidFill>
            </a:endParaRPr>
          </a:p>
        </p:txBody>
      </p:sp>
      <p:sp>
        <p:nvSpPr>
          <p:cNvPr id="5" name="TextBox 4"/>
          <p:cNvSpPr txBox="1"/>
          <p:nvPr/>
        </p:nvSpPr>
        <p:spPr>
          <a:xfrm>
            <a:off x="1291208" y="3861048"/>
            <a:ext cx="7893496" cy="2862322"/>
          </a:xfrm>
          <a:prstGeom prst="rect">
            <a:avLst/>
          </a:prstGeom>
          <a:noFill/>
        </p:spPr>
        <p:txBody>
          <a:bodyPr wrap="square">
            <a:spAutoFit/>
          </a:bodyPr>
          <a:lstStyle/>
          <a:p>
            <a:pPr>
              <a:defRPr/>
            </a:pPr>
            <a:r>
              <a:rPr lang="fr-CH" dirty="0">
                <a:solidFill>
                  <a:srgbClr val="000000"/>
                </a:solidFill>
              </a:rPr>
              <a:t>Questions</a:t>
            </a:r>
          </a:p>
          <a:p>
            <a:pPr marL="257175" indent="-257175">
              <a:buFont typeface="+mj-lt"/>
              <a:buAutoNum type="arabicPeriod"/>
              <a:defRPr/>
            </a:pPr>
            <a:r>
              <a:rPr lang="en-GB" dirty="0">
                <a:solidFill>
                  <a:srgbClr val="000000"/>
                </a:solidFill>
              </a:rPr>
              <a:t>Can rape be prosecuted by the ICC? What about by the Congolese courts? How? Who can be prosecuted for these acts? (Congolese soldiers, Rwandan soldiers, members of the FDLR, military commanders?) What practical constraints have to be overcome for prosecution of rape to take place?</a:t>
            </a:r>
          </a:p>
          <a:p>
            <a:pPr marL="257175" indent="-257175">
              <a:buFont typeface="+mj-lt"/>
              <a:buAutoNum type="arabicPeriod"/>
              <a:defRPr/>
            </a:pPr>
            <a:r>
              <a:rPr lang="en-GB" dirty="0">
                <a:solidFill>
                  <a:srgbClr val="000000"/>
                </a:solidFill>
              </a:rPr>
              <a:t>What measures can be taken to improve compliance with IHL by government soldiers on the battlefield? And by the FDLR? What practical measures can be taken when violations occur on such a large scale? </a:t>
            </a:r>
          </a:p>
          <a:p>
            <a:pPr>
              <a:defRPr/>
            </a:pPr>
            <a:endParaRPr lang="en-GB" dirty="0">
              <a:solidFill>
                <a:srgbClr val="000000"/>
              </a:solidFill>
            </a:endParaRPr>
          </a:p>
        </p:txBody>
      </p:sp>
    </p:spTree>
    <p:extLst>
      <p:ext uri="{BB962C8B-B14F-4D97-AF65-F5344CB8AC3E}">
        <p14:creationId xmlns:p14="http://schemas.microsoft.com/office/powerpoint/2010/main" val="236082877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ctrTitle"/>
          </p:nvPr>
        </p:nvSpPr>
        <p:spPr>
          <a:xfrm>
            <a:off x="2115145" y="188640"/>
            <a:ext cx="5859065" cy="1295401"/>
          </a:xfrm>
        </p:spPr>
        <p:txBody>
          <a:bodyPr/>
          <a:lstStyle/>
          <a:p>
            <a:pPr algn="ctr" eaLnBrk="1" hangingPunct="1"/>
            <a:r>
              <a:rPr lang="en-GB" altLang="fr-FR" sz="3000" b="1" dirty="0"/>
              <a:t>Armed conflicts in the </a:t>
            </a:r>
            <a:r>
              <a:rPr lang="en-GB" altLang="fr-FR" sz="3000" b="1" dirty="0"/>
              <a:t/>
            </a:r>
            <a:br>
              <a:rPr lang="en-GB" altLang="fr-FR" sz="3000" b="1" dirty="0"/>
            </a:br>
            <a:r>
              <a:rPr lang="en-GB" altLang="fr-FR" sz="3000" b="1" dirty="0"/>
              <a:t>former Yugoslavia, 1993, </a:t>
            </a:r>
            <a:br>
              <a:rPr lang="en-GB" altLang="fr-FR" sz="3000" b="1" dirty="0"/>
            </a:br>
            <a:r>
              <a:rPr lang="en-GB" altLang="fr-FR" sz="3000" b="1" dirty="0"/>
              <a:t>ICTY</a:t>
            </a:r>
            <a:r>
              <a:rPr lang="en-GB" altLang="fr-FR" sz="3000" b="1" dirty="0"/>
              <a:t>, </a:t>
            </a:r>
            <a:r>
              <a:rPr lang="en-GB" altLang="fr-FR" sz="3000" b="1" i="1" dirty="0"/>
              <a:t>The Prosecutor </a:t>
            </a:r>
            <a:r>
              <a:rPr lang="en-GB" altLang="fr-FR" sz="3000" b="1" dirty="0"/>
              <a:t>v. </a:t>
            </a:r>
            <a:r>
              <a:rPr lang="en-GB" altLang="fr-FR" sz="3000" b="1" i="1" dirty="0" err="1"/>
              <a:t>Tadić</a:t>
            </a:r>
            <a:endParaRPr lang="en-GB" altLang="fr-FR" sz="3000" i="1" dirty="0"/>
          </a:p>
        </p:txBody>
      </p:sp>
      <p:sp>
        <p:nvSpPr>
          <p:cNvPr id="4" name="TextBox 3"/>
          <p:cNvSpPr txBox="1"/>
          <p:nvPr/>
        </p:nvSpPr>
        <p:spPr>
          <a:xfrm>
            <a:off x="1313170" y="1484041"/>
            <a:ext cx="7463013" cy="2585323"/>
          </a:xfrm>
          <a:prstGeom prst="rect">
            <a:avLst/>
          </a:prstGeom>
          <a:noFill/>
        </p:spPr>
        <p:txBody>
          <a:bodyPr wrap="square">
            <a:spAutoFit/>
          </a:bodyPr>
          <a:lstStyle/>
          <a:p>
            <a:pPr>
              <a:defRPr/>
            </a:pPr>
            <a:r>
              <a:rPr lang="fr-CH" dirty="0">
                <a:solidFill>
                  <a:srgbClr val="000000"/>
                </a:solidFill>
              </a:rPr>
              <a:t>Facts</a:t>
            </a:r>
            <a:endParaRPr lang="en-GB" dirty="0">
              <a:solidFill>
                <a:srgbClr val="000000"/>
              </a:solidFill>
            </a:endParaRPr>
          </a:p>
          <a:p>
            <a:pPr marL="214313" indent="-214313">
              <a:buFont typeface="Arial" pitchFamily="34" charset="0"/>
              <a:buChar char="•"/>
              <a:defRPr/>
            </a:pPr>
            <a:r>
              <a:rPr lang="en-GB" dirty="0">
                <a:solidFill>
                  <a:srgbClr val="000000"/>
                </a:solidFill>
              </a:rPr>
              <a:t>Widespread atrocities committed as part of </a:t>
            </a:r>
            <a:r>
              <a:rPr lang="en-GB" dirty="0" smtClean="0">
                <a:solidFill>
                  <a:srgbClr val="000000"/>
                </a:solidFill>
              </a:rPr>
              <a:t>“</a:t>
            </a:r>
            <a:r>
              <a:rPr lang="en-GB" dirty="0">
                <a:solidFill>
                  <a:srgbClr val="000000"/>
                </a:solidFill>
              </a:rPr>
              <a:t>ethnic cleansing</a:t>
            </a:r>
            <a:r>
              <a:rPr lang="en-GB" dirty="0" smtClean="0">
                <a:solidFill>
                  <a:srgbClr val="000000"/>
                </a:solidFill>
              </a:rPr>
              <a:t>” practices</a:t>
            </a:r>
            <a:endParaRPr lang="en-GB" dirty="0">
              <a:solidFill>
                <a:srgbClr val="000000"/>
              </a:solidFill>
            </a:endParaRPr>
          </a:p>
          <a:p>
            <a:pPr marL="214313" indent="-214313">
              <a:buFont typeface="Arial" pitchFamily="34" charset="0"/>
              <a:buChar char="•"/>
              <a:defRPr/>
            </a:pPr>
            <a:r>
              <a:rPr lang="en-GB" dirty="0">
                <a:solidFill>
                  <a:srgbClr val="000000"/>
                </a:solidFill>
              </a:rPr>
              <a:t>International community insists on the punishment of those responsible, asks for a specific instrument against such practices </a:t>
            </a:r>
          </a:p>
          <a:p>
            <a:pPr marL="214313" indent="-214313">
              <a:buFont typeface="Arial" pitchFamily="34" charset="0"/>
              <a:buChar char="•"/>
              <a:defRPr/>
            </a:pPr>
            <a:r>
              <a:rPr lang="en-GB" dirty="0">
                <a:solidFill>
                  <a:srgbClr val="000000"/>
                </a:solidFill>
              </a:rPr>
              <a:t>The ICTY is established by UN Security Council R</a:t>
            </a:r>
            <a:r>
              <a:rPr lang="en-GB" dirty="0" smtClean="0">
                <a:solidFill>
                  <a:srgbClr val="000000"/>
                </a:solidFill>
              </a:rPr>
              <a:t>esolution </a:t>
            </a:r>
            <a:r>
              <a:rPr lang="en-GB" dirty="0">
                <a:solidFill>
                  <a:srgbClr val="000000"/>
                </a:solidFill>
              </a:rPr>
              <a:t>827 (1993)</a:t>
            </a:r>
          </a:p>
          <a:p>
            <a:pPr marL="214313" indent="-214313">
              <a:buFont typeface="Arial" pitchFamily="34" charset="0"/>
              <a:buChar char="•"/>
              <a:defRPr/>
            </a:pPr>
            <a:r>
              <a:rPr lang="en-US" dirty="0">
                <a:solidFill>
                  <a:srgbClr val="000000"/>
                </a:solidFill>
              </a:rPr>
              <a:t>One Muslim woman testifies that she was beaten and raped many times </a:t>
            </a:r>
            <a:r>
              <a:rPr lang="en-US" dirty="0" smtClean="0">
                <a:solidFill>
                  <a:srgbClr val="000000"/>
                </a:solidFill>
              </a:rPr>
              <a:t>in various locations</a:t>
            </a:r>
            <a:endParaRPr lang="en-US" dirty="0">
              <a:solidFill>
                <a:srgbClr val="000000"/>
              </a:solidFill>
            </a:endParaRPr>
          </a:p>
        </p:txBody>
      </p:sp>
      <p:sp>
        <p:nvSpPr>
          <p:cNvPr id="5" name="TextBox 4"/>
          <p:cNvSpPr txBox="1"/>
          <p:nvPr/>
        </p:nvSpPr>
        <p:spPr>
          <a:xfrm>
            <a:off x="1313170" y="4069364"/>
            <a:ext cx="7632849" cy="2585323"/>
          </a:xfrm>
          <a:prstGeom prst="rect">
            <a:avLst/>
          </a:prstGeom>
          <a:noFill/>
        </p:spPr>
        <p:txBody>
          <a:bodyPr wrap="square">
            <a:spAutoFit/>
          </a:bodyPr>
          <a:lstStyle/>
          <a:p>
            <a:pPr>
              <a:defRPr/>
            </a:pPr>
            <a:r>
              <a:rPr lang="fr-CH" dirty="0">
                <a:solidFill>
                  <a:srgbClr val="000000"/>
                </a:solidFill>
              </a:rPr>
              <a:t>Questions</a:t>
            </a:r>
          </a:p>
          <a:p>
            <a:pPr marL="257175" indent="-257175">
              <a:buFont typeface="+mj-lt"/>
              <a:buAutoNum type="arabicPeriod"/>
              <a:defRPr/>
            </a:pPr>
            <a:r>
              <a:rPr lang="en-GB" dirty="0">
                <a:solidFill>
                  <a:srgbClr val="000000"/>
                </a:solidFill>
              </a:rPr>
              <a:t>Is rape a war crime? Even in non-international armed conflicts? Justify your answer. </a:t>
            </a:r>
          </a:p>
          <a:p>
            <a:pPr marL="257175" indent="-257175">
              <a:buFont typeface="+mj-lt"/>
              <a:buAutoNum type="arabicPeriod"/>
              <a:defRPr/>
            </a:pPr>
            <a:r>
              <a:rPr lang="en-GB" dirty="0">
                <a:solidFill>
                  <a:srgbClr val="000000"/>
                </a:solidFill>
              </a:rPr>
              <a:t>If rape was indeed committed as part of an “ethnic cleansing” policy, what crimes would that entail? Who could be found criminally liable for those crimes?</a:t>
            </a:r>
          </a:p>
          <a:p>
            <a:pPr marL="257175" indent="-257175">
              <a:buFont typeface="+mj-lt"/>
              <a:buAutoNum type="arabicPeriod"/>
              <a:defRPr/>
            </a:pPr>
            <a:r>
              <a:rPr lang="en-GB" dirty="0">
                <a:solidFill>
                  <a:srgbClr val="000000"/>
                </a:solidFill>
              </a:rPr>
              <a:t>What additional measures could help put an end to the practice of rape in armed conflicts? Would an additional international instrument be useful? What provisions should it contain?</a:t>
            </a:r>
          </a:p>
        </p:txBody>
      </p:sp>
    </p:spTree>
    <p:extLst>
      <p:ext uri="{BB962C8B-B14F-4D97-AF65-F5344CB8AC3E}">
        <p14:creationId xmlns:p14="http://schemas.microsoft.com/office/powerpoint/2010/main" val="1412361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ctrTitle"/>
          </p:nvPr>
        </p:nvSpPr>
        <p:spPr/>
        <p:txBody>
          <a:bodyPr/>
          <a:lstStyle/>
          <a:p>
            <a:pPr algn="ctr" eaLnBrk="1" hangingPunct="1"/>
            <a:r>
              <a:rPr lang="fr-CH" altLang="fr-FR" sz="4000" b="1" smtClean="0"/>
              <a:t>Group feedback session</a:t>
            </a:r>
            <a:br>
              <a:rPr lang="fr-CH" altLang="fr-FR" sz="4000" b="1" smtClean="0"/>
            </a:br>
            <a:r>
              <a:rPr lang="fr-CH" altLang="fr-FR" sz="4000" b="1" smtClean="0"/>
              <a:t>and discussion</a:t>
            </a:r>
            <a:endParaRPr lang="en-GB" altLang="fr-FR" sz="4000" b="1" smtClean="0"/>
          </a:p>
        </p:txBody>
      </p:sp>
      <p:sp>
        <p:nvSpPr>
          <p:cNvPr id="36867" name="TextBox 3"/>
          <p:cNvSpPr txBox="1">
            <a:spLocks noChangeArrowheads="1"/>
          </p:cNvSpPr>
          <p:nvPr/>
        </p:nvSpPr>
        <p:spPr bwMode="auto">
          <a:xfrm>
            <a:off x="1517650" y="1344613"/>
            <a:ext cx="72009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CH" altLang="fr-FR"/>
              <a:t>1 student per group will report on elements discussed during the group work phase</a:t>
            </a:r>
            <a:endParaRPr lang="en-GB" altLang="fr-FR"/>
          </a:p>
        </p:txBody>
      </p:sp>
      <p:pic>
        <p:nvPicPr>
          <p:cNvPr id="3686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8288" y="1344613"/>
            <a:ext cx="7050087" cy="528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pPr algn="ctr" eaLnBrk="1" hangingPunct="1"/>
            <a:r>
              <a:rPr lang="fr-CH" altLang="fr-FR" b="1" smtClean="0"/>
              <a:t>Conclusion</a:t>
            </a:r>
            <a:endParaRPr lang="en-GB" altLang="fr-FR" b="1" smtClean="0"/>
          </a:p>
        </p:txBody>
      </p:sp>
      <p:pic>
        <p:nvPicPr>
          <p:cNvPr id="37891"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63713" y="1341438"/>
            <a:ext cx="6813550" cy="453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4"/>
          <p:cNvSpPr>
            <a:spLocks noGrp="1"/>
          </p:cNvSpPr>
          <p:nvPr>
            <p:ph type="title"/>
          </p:nvPr>
        </p:nvSpPr>
        <p:spPr>
          <a:xfrm>
            <a:off x="1331913" y="5516563"/>
            <a:ext cx="7283450" cy="1143000"/>
          </a:xfrm>
        </p:spPr>
        <p:txBody>
          <a:bodyPr/>
          <a:lstStyle/>
          <a:p>
            <a:pPr algn="ctr" eaLnBrk="1" hangingPunct="1"/>
            <a:r>
              <a:rPr lang="fr-CH" altLang="fr-FR" b="1" smtClean="0"/>
              <a:t>II. Background</a:t>
            </a:r>
            <a:endParaRPr lang="en-GB" altLang="fr-FR" b="1" smtClean="0"/>
          </a:p>
        </p:txBody>
      </p:sp>
      <p:pic>
        <p:nvPicPr>
          <p:cNvPr id="6147" name="Picture 2" descr="O:\LPA\MCAP\DEMANDES INTERNES\Brunet-Baldwin\Violences sexuelles\v-p-cd-e-0166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8563" y="6350"/>
            <a:ext cx="7934325" cy="529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algn="ctr" eaLnBrk="1" hangingPunct="1"/>
            <a:r>
              <a:rPr lang="fr-CH" altLang="fr-FR" b="1" smtClean="0"/>
              <a:t>Definition of sexual violence</a:t>
            </a:r>
            <a:endParaRPr lang="en-GB" altLang="fr-FR" b="1" smtClean="0"/>
          </a:p>
        </p:txBody>
      </p:sp>
      <p:graphicFrame>
        <p:nvGraphicFramePr>
          <p:cNvPr id="4" name="Diagram 3"/>
          <p:cNvGraphicFramePr/>
          <p:nvPr/>
        </p:nvGraphicFramePr>
        <p:xfrm>
          <a:off x="1187624" y="1628800"/>
          <a:ext cx="7776864" cy="46805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algn="ctr" eaLnBrk="1" hangingPunct="1"/>
            <a:r>
              <a:rPr lang="fr-CH" altLang="fr-FR" b="1" smtClean="0"/>
              <a:t>Definition of rape</a:t>
            </a:r>
            <a:endParaRPr lang="en-GB" altLang="fr-FR" b="1" smtClean="0"/>
          </a:p>
        </p:txBody>
      </p:sp>
      <p:graphicFrame>
        <p:nvGraphicFramePr>
          <p:cNvPr id="4" name="Diagram 3"/>
          <p:cNvGraphicFramePr/>
          <p:nvPr/>
        </p:nvGraphicFramePr>
        <p:xfrm>
          <a:off x="1403648" y="1196752"/>
          <a:ext cx="7200800" cy="5461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7"/>
          <p:cNvSpPr>
            <a:spLocks noGrp="1"/>
          </p:cNvSpPr>
          <p:nvPr>
            <p:ph type="title"/>
          </p:nvPr>
        </p:nvSpPr>
        <p:spPr/>
        <p:txBody>
          <a:bodyPr/>
          <a:lstStyle/>
          <a:p>
            <a:pPr algn="ctr" eaLnBrk="1" hangingPunct="1"/>
            <a:r>
              <a:rPr lang="fr-CH" altLang="fr-FR" b="1" smtClean="0"/>
              <a:t>Sexual violence versus </a:t>
            </a:r>
            <a:br>
              <a:rPr lang="fr-CH" altLang="fr-FR" b="1" smtClean="0"/>
            </a:br>
            <a:r>
              <a:rPr lang="fr-CH" altLang="fr-FR" b="1" smtClean="0"/>
              <a:t>gender-based violence</a:t>
            </a:r>
            <a:endParaRPr lang="en-GB" altLang="fr-FR" smtClean="0"/>
          </a:p>
        </p:txBody>
      </p:sp>
      <p:graphicFrame>
        <p:nvGraphicFramePr>
          <p:cNvPr id="9" name="Content Placeholder 8"/>
          <p:cNvGraphicFramePr>
            <a:graphicFrameLocks noGrp="1"/>
          </p:cNvGraphicFramePr>
          <p:nvPr>
            <p:ph sz="half" idx="1"/>
          </p:nvPr>
        </p:nvGraphicFramePr>
        <p:xfrm>
          <a:off x="1331640" y="1844824"/>
          <a:ext cx="3565525"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0" name="Content Placeholder 9"/>
          <p:cNvGraphicFramePr>
            <a:graphicFrameLocks noGrp="1"/>
          </p:cNvGraphicFramePr>
          <p:nvPr>
            <p:ph sz="half" idx="2"/>
          </p:nvPr>
        </p:nvGraphicFramePr>
        <p:xfrm>
          <a:off x="5049838" y="1600200"/>
          <a:ext cx="3842642" cy="485313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1331913" y="115888"/>
            <a:ext cx="7283450" cy="936625"/>
          </a:xfrm>
        </p:spPr>
        <p:txBody>
          <a:bodyPr/>
          <a:lstStyle/>
          <a:p>
            <a:pPr algn="ctr" eaLnBrk="1" hangingPunct="1"/>
            <a:r>
              <a:rPr lang="en-GB" altLang="fr-FR" b="1" smtClean="0"/>
              <a:t>Facts about sexual violence</a:t>
            </a:r>
          </a:p>
        </p:txBody>
      </p:sp>
      <p:graphicFrame>
        <p:nvGraphicFramePr>
          <p:cNvPr id="14" name="Diagram 13"/>
          <p:cNvGraphicFramePr/>
          <p:nvPr/>
        </p:nvGraphicFramePr>
        <p:xfrm>
          <a:off x="1691680" y="1124744"/>
          <a:ext cx="7056784" cy="561637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1331913" y="188913"/>
            <a:ext cx="7343775" cy="981075"/>
          </a:xfrm>
        </p:spPr>
        <p:txBody>
          <a:bodyPr/>
          <a:lstStyle/>
          <a:p>
            <a:pPr algn="ctr" eaLnBrk="1" hangingPunct="1"/>
            <a:r>
              <a:rPr lang="fr-CH" altLang="fr-FR" b="1" smtClean="0"/>
              <a:t>Facts about sexual violence</a:t>
            </a:r>
            <a:endParaRPr lang="en-GB" altLang="fr-FR" b="1" smtClean="0"/>
          </a:p>
        </p:txBody>
      </p:sp>
      <p:graphicFrame>
        <p:nvGraphicFramePr>
          <p:cNvPr id="3" name="Diagram 2"/>
          <p:cNvGraphicFramePr/>
          <p:nvPr/>
        </p:nvGraphicFramePr>
        <p:xfrm>
          <a:off x="1619672" y="1484784"/>
          <a:ext cx="7272808" cy="50001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Template_D03_F05_EN">
  <a:themeElements>
    <a:clrScheme name="Template_D03_F05_EN 1">
      <a:dk1>
        <a:srgbClr val="000000"/>
      </a:dk1>
      <a:lt1>
        <a:srgbClr val="F8F8F8"/>
      </a:lt1>
      <a:dk2>
        <a:srgbClr val="333333"/>
      </a:dk2>
      <a:lt2>
        <a:srgbClr val="1C1C1C"/>
      </a:lt2>
      <a:accent1>
        <a:srgbClr val="008A8C"/>
      </a:accent1>
      <a:accent2>
        <a:srgbClr val="00BFC4"/>
      </a:accent2>
      <a:accent3>
        <a:srgbClr val="FBFBFB"/>
      </a:accent3>
      <a:accent4>
        <a:srgbClr val="000000"/>
      </a:accent4>
      <a:accent5>
        <a:srgbClr val="AAC4C5"/>
      </a:accent5>
      <a:accent6>
        <a:srgbClr val="00ADB1"/>
      </a:accent6>
      <a:hlink>
        <a:srgbClr val="007376"/>
      </a:hlink>
      <a:folHlink>
        <a:srgbClr val="001F20"/>
      </a:folHlink>
    </a:clrScheme>
    <a:fontScheme name="Template_D03_F05_E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Template_D03_F05_EN 1">
        <a:dk1>
          <a:srgbClr val="000000"/>
        </a:dk1>
        <a:lt1>
          <a:srgbClr val="F8F8F8"/>
        </a:lt1>
        <a:dk2>
          <a:srgbClr val="333333"/>
        </a:dk2>
        <a:lt2>
          <a:srgbClr val="1C1C1C"/>
        </a:lt2>
        <a:accent1>
          <a:srgbClr val="008A8C"/>
        </a:accent1>
        <a:accent2>
          <a:srgbClr val="00BFC4"/>
        </a:accent2>
        <a:accent3>
          <a:srgbClr val="FBFBFB"/>
        </a:accent3>
        <a:accent4>
          <a:srgbClr val="000000"/>
        </a:accent4>
        <a:accent5>
          <a:srgbClr val="AAC4C5"/>
        </a:accent5>
        <a:accent6>
          <a:srgbClr val="00ADB1"/>
        </a:accent6>
        <a:hlink>
          <a:srgbClr val="007376"/>
        </a:hlink>
        <a:folHlink>
          <a:srgbClr val="001F2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8457</TotalTime>
  <Words>9634</Words>
  <Application>Microsoft Office PowerPoint</Application>
  <PresentationFormat>On-screen Show (4:3)</PresentationFormat>
  <Paragraphs>813</Paragraphs>
  <Slides>35</Slides>
  <Notes>35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35</vt:i4>
      </vt:variant>
    </vt:vector>
  </HeadingPairs>
  <TitlesOfParts>
    <vt:vector size="40" baseType="lpstr">
      <vt:lpstr>Arial</vt:lpstr>
      <vt:lpstr>Calibri</vt:lpstr>
      <vt:lpstr>Wingdings</vt:lpstr>
      <vt:lpstr>Wingdings 3</vt:lpstr>
      <vt:lpstr>Template_D03_F05_EN</vt:lpstr>
      <vt:lpstr>Sexual violence in armed conflicts and other situations of violence</vt:lpstr>
      <vt:lpstr>Outline</vt:lpstr>
      <vt:lpstr>I. Sexual Violence: The Hidden Legacy of War</vt:lpstr>
      <vt:lpstr>II. Background</vt:lpstr>
      <vt:lpstr>Definition of sexual violence</vt:lpstr>
      <vt:lpstr>Definition of rape</vt:lpstr>
      <vt:lpstr>Sexual violence versus  gender-based violence</vt:lpstr>
      <vt:lpstr>Facts about sexual violence</vt:lpstr>
      <vt:lpstr>Facts about sexual violence</vt:lpstr>
      <vt:lpstr>Do you think that…</vt:lpstr>
      <vt:lpstr>III. Legal framework</vt:lpstr>
      <vt:lpstr>Treaty IHL</vt:lpstr>
      <vt:lpstr>Customary IHL</vt:lpstr>
      <vt:lpstr>In armed conflict, do you think that: </vt:lpstr>
      <vt:lpstr>Sexual violence and HRL</vt:lpstr>
      <vt:lpstr>Definition of torture under HRL</vt:lpstr>
      <vt:lpstr>Sexual violence involves two types of responsibilities</vt:lpstr>
      <vt:lpstr>Sexual violence as an international crime</vt:lpstr>
      <vt:lpstr>Sexual violence as a  war crime</vt:lpstr>
      <vt:lpstr>Sexual violence as a  crime against humanity</vt:lpstr>
      <vt:lpstr>Sexual violence as an act of genocide</vt:lpstr>
      <vt:lpstr>Liability for SV crimes</vt:lpstr>
      <vt:lpstr>Domestic legislation</vt:lpstr>
      <vt:lpstr>VI. Humanitarian response to sexual violence</vt:lpstr>
      <vt:lpstr>What do you think?</vt:lpstr>
      <vt:lpstr>SV as an ICRC priority (2013)</vt:lpstr>
      <vt:lpstr>A holistic and multidisciplinary humanitarian response</vt:lpstr>
      <vt:lpstr>What do you think?</vt:lpstr>
      <vt:lpstr>Questions &amp; discussion</vt:lpstr>
      <vt:lpstr>V. Case studies</vt:lpstr>
      <vt:lpstr>Colombia, Sexual violence</vt:lpstr>
      <vt:lpstr>DRC, 2009 Conflict in the Kivus</vt:lpstr>
      <vt:lpstr>Armed conflicts in the  former Yugoslavia, 1993,  ICTY, The Prosecutor v. Tadić</vt:lpstr>
      <vt:lpstr>Group feedback session and discussion</vt:lpstr>
      <vt:lpstr>Conclusion</vt:lpstr>
    </vt:vector>
  </TitlesOfParts>
  <Company>ICRC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Sexual Violence in Armed Conflicts and Other Situations of Violence</dc:title>
  <dc:creator>Laurence BRUNET-BALDWIN</dc:creator>
  <cp:lastModifiedBy>Alexandra Cahen</cp:lastModifiedBy>
  <cp:revision>279</cp:revision>
  <cp:lastPrinted>2014-08-11T14:43:04Z</cp:lastPrinted>
  <dcterms:created xsi:type="dcterms:W3CDTF">2014-06-10T13:07:27Z</dcterms:created>
  <dcterms:modified xsi:type="dcterms:W3CDTF">2018-11-28T16:23:34Z</dcterms:modified>
</cp:coreProperties>
</file>